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82" r:id="rId5"/>
    <p:sldId id="301" r:id="rId6"/>
    <p:sldId id="294" r:id="rId7"/>
    <p:sldId id="305" r:id="rId8"/>
    <p:sldId id="306" r:id="rId9"/>
    <p:sldId id="290" r:id="rId10"/>
    <p:sldId id="307" r:id="rId11"/>
    <p:sldId id="308" r:id="rId12"/>
    <p:sldId id="309" r:id="rId13"/>
    <p:sldId id="299" r:id="rId14"/>
    <p:sldId id="312" r:id="rId15"/>
    <p:sldId id="313" r:id="rId16"/>
    <p:sldId id="281" r:id="rId17"/>
    <p:sldId id="297" r:id="rId18"/>
    <p:sldId id="298" r:id="rId19"/>
    <p:sldId id="295" r:id="rId20"/>
    <p:sldId id="264" r:id="rId21"/>
    <p:sldId id="258" r:id="rId22"/>
    <p:sldId id="273" r:id="rId23"/>
    <p:sldId id="267" r:id="rId24"/>
    <p:sldId id="302" r:id="rId25"/>
    <p:sldId id="310" r:id="rId26"/>
    <p:sldId id="311" r:id="rId27"/>
    <p:sldId id="315" r:id="rId28"/>
    <p:sldId id="314" r:id="rId29"/>
    <p:sldId id="316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EXON LV1 GOTHIC LIGHT" panose="020B0600000101010101" charset="-127"/>
      <p:regular r:id="rId36"/>
    </p:embeddedFont>
    <p:embeddedFont>
      <p:font typeface="NEXON LV1 GOTHIC LIGHT" panose="020B0600000101010101" charset="-127"/>
      <p:regular r:id="rId36"/>
    </p:embeddedFont>
    <p:embeddedFont>
      <p:font typeface="NEXON Lv1 Gothic" panose="020B0600000101010101" charset="-127"/>
      <p:regular r:id="rId37"/>
    </p:embeddedFont>
    <p:embeddedFont>
      <p:font typeface="NEXON Lv1 Gothic Bold" panose="020B0600000101010101" charset="-127"/>
      <p:bold r:id="rId38"/>
    </p:embeddedFont>
    <p:embeddedFont>
      <p:font typeface="Slackey" panose="020B0600000101010101" charset="0"/>
      <p:regular r:id="rId39"/>
    </p:embeddedFont>
    <p:embeddedFont>
      <p:font typeface="넥슨Lv1고딕" panose="020B0600000101010101" charset="-127"/>
      <p:regular r:id="rId40"/>
    </p:embeddedFont>
    <p:embeddedFont>
      <p:font typeface="Hakgyoansim Dotbogi R" panose="020B0600000101010101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FF"/>
    <a:srgbClr val="61CCCF"/>
    <a:srgbClr val="FB7365"/>
    <a:srgbClr val="00F3CD"/>
    <a:srgbClr val="F850E2"/>
    <a:srgbClr val="DA6C60"/>
    <a:srgbClr val="FBFB7E"/>
    <a:srgbClr val="C369FF"/>
    <a:srgbClr val="F2949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6667"/>
  </p:normalViewPr>
  <p:slideViewPr>
    <p:cSldViewPr snapToGrid="0">
      <p:cViewPr varScale="1">
        <p:scale>
          <a:sx n="87" d="100"/>
          <a:sy n="87" d="100"/>
        </p:scale>
        <p:origin x="63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6D185-5A6F-094E-9D4D-2DC400FFE796}" type="datetimeFigureOut">
              <a:rPr kumimoji="1" lang="ko-Kore-KR" altLang="en-US" smtClean="0"/>
              <a:t>04/29/2024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05CBA-53B3-9441-964D-EC3523BD0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08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7564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7537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7694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177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67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1473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3719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124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4426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862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9478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05CBA-53B3-9441-964D-EC3523BD041B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286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6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9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2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9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2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16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8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79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88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4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86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50D21-896D-45EC-96C8-61CC3162B7A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DA3E-280D-483A-A5F9-79CA0C4BF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74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45.jpeg"/><Relationship Id="rId12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4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847" y="1072036"/>
            <a:ext cx="3994727" cy="1544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9980" y="2697089"/>
            <a:ext cx="47724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effectLst>
                  <a:outerShdw dist="63500" algn="l" rotWithShape="0">
                    <a:schemeClr val="bg1">
                      <a:lumMod val="75000"/>
                    </a:schemeClr>
                  </a:outerShdw>
                </a:effectLst>
                <a:latin typeface="Hakgyoansim Dotbogi R" panose="02020603020101020101" pitchFamily="18" charset="-127"/>
                <a:ea typeface="Hakgyoansim Dotbogi R" panose="02020603020101020101" pitchFamily="18" charset="-127"/>
              </a:rPr>
              <a:t>해적과 해군의 쫓고 쫓기는 추격 보드게임</a:t>
            </a:r>
            <a:r>
              <a:rPr lang="en-US" altLang="ko-KR" sz="2200" dirty="0">
                <a:effectLst>
                  <a:outerShdw dist="63500" algn="l" rotWithShape="0">
                    <a:schemeClr val="bg1">
                      <a:lumMod val="75000"/>
                    </a:schemeClr>
                  </a:outerShdw>
                </a:effectLst>
                <a:latin typeface="Hakgyoansim Dotbogi R" panose="02020603020101020101" pitchFamily="18" charset="-127"/>
                <a:ea typeface="Hakgyoansim Dotbogi R" panose="02020603020101020101" pitchFamily="18" charset="-127"/>
              </a:rPr>
              <a:t>!</a:t>
            </a:r>
            <a:endParaRPr lang="ko-KR" altLang="en-US" sz="2200" dirty="0">
              <a:effectLst>
                <a:outerShdw dist="63500" algn="l" rotWithShape="0">
                  <a:schemeClr val="bg1">
                    <a:lumMod val="75000"/>
                  </a:schemeClr>
                </a:outerShdw>
              </a:effectLst>
              <a:latin typeface="Hakgyoansim Dotbogi R" panose="02020603020101020101" pitchFamily="18" charset="-127"/>
              <a:ea typeface="Hakgyoansim Dotbogi R" panose="02020603020101020101" pitchFamily="18" charset="-127"/>
            </a:endParaRPr>
          </a:p>
        </p:txBody>
      </p:sp>
      <p:pic>
        <p:nvPicPr>
          <p:cNvPr id="6" name="그림 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B169538-3F70-310B-0334-F4FB8252F2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39" b="28804"/>
          <a:stretch/>
        </p:blipFill>
        <p:spPr>
          <a:xfrm>
            <a:off x="8075621" y="3461657"/>
            <a:ext cx="2566489" cy="10302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8664" y="5909450"/>
            <a:ext cx="4079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NEXON Lv1 Gothic Bold" pitchFamily="2" charset="-127"/>
                <a:ea typeface="NEXON Lv1 Gothic Bold" pitchFamily="2" charset="-127"/>
              </a:rPr>
              <a:t>SSAFY </a:t>
            </a:r>
            <a:r>
              <a:rPr lang="ko-KR" altLang="en-US" b="1" dirty="0">
                <a:latin typeface="NEXON Lv1 Gothic Bold" pitchFamily="2" charset="-127"/>
                <a:ea typeface="NEXON Lv1 Gothic Bold" pitchFamily="2" charset="-127"/>
              </a:rPr>
              <a:t>특화 프로젝트 </a:t>
            </a:r>
            <a:r>
              <a:rPr lang="en-US" altLang="ko-KR" b="1" dirty="0">
                <a:latin typeface="NEXON Lv1 Gothic Bold" pitchFamily="2" charset="-127"/>
                <a:ea typeface="NEXON Lv1 Gothic Bold" pitchFamily="2" charset="-127"/>
              </a:rPr>
              <a:t>A710</a:t>
            </a:r>
          </a:p>
          <a:p>
            <a:pPr algn="ctr"/>
            <a:r>
              <a:rPr lang="en-US" altLang="ko-KR" sz="1400" b="1" dirty="0">
                <a:latin typeface="NEXON Lv1 Gothic Bold" pitchFamily="2" charset="-127"/>
                <a:ea typeface="NEXON Lv1 Gothic Bold" pitchFamily="2" charset="-127"/>
              </a:rPr>
              <a:t>10</a:t>
            </a:r>
            <a:r>
              <a:rPr lang="ko-KR" altLang="en-US" sz="1400" b="1" dirty="0">
                <a:latin typeface="NEXON Lv1 Gothic Bold" pitchFamily="2" charset="-127"/>
                <a:ea typeface="NEXON Lv1 Gothic Bold" pitchFamily="2" charset="-127"/>
              </a:rPr>
              <a:t>기 전국 유일 블록체인</a:t>
            </a:r>
            <a:r>
              <a:rPr lang="en-US" altLang="ko-KR" sz="1400" b="1" dirty="0">
                <a:latin typeface="NEXON Lv1 Gothic Bold" pitchFamily="2" charset="-127"/>
                <a:ea typeface="NEXON Lv1 Gothic Bold" pitchFamily="2" charset="-127"/>
              </a:rPr>
              <a:t>(</a:t>
            </a:r>
            <a:r>
              <a:rPr lang="ko-KR" altLang="en-US" sz="1400" b="1" dirty="0">
                <a:latin typeface="NEXON Lv1 Gothic Bold" pitchFamily="2" charset="-127"/>
                <a:ea typeface="NEXON Lv1 Gothic Bold" pitchFamily="2" charset="-127"/>
              </a:rPr>
              <a:t>디지털자산</a:t>
            </a:r>
            <a:r>
              <a:rPr lang="en-US" altLang="ko-KR" sz="1400" b="1" dirty="0">
                <a:latin typeface="NEXON Lv1 Gothic Bold" pitchFamily="2" charset="-127"/>
                <a:ea typeface="NEXON Lv1 Gothic Bold" pitchFamily="2" charset="-127"/>
              </a:rPr>
              <a:t>)</a:t>
            </a:r>
            <a:r>
              <a:rPr lang="ko-KR" altLang="en-US" sz="1400" b="1" dirty="0">
                <a:latin typeface="NEXON Lv1 Gothic Bold" pitchFamily="2" charset="-127"/>
                <a:ea typeface="NEXON Lv1 Gothic Bold" pitchFamily="2" charset="-127"/>
              </a:rPr>
              <a:t>팀 </a:t>
            </a:r>
            <a:r>
              <a:rPr lang="en-US" altLang="ko-KR" sz="1400" b="1" dirty="0">
                <a:latin typeface="NEXON Lv1 Gothic Bold" pitchFamily="2" charset="-127"/>
                <a:ea typeface="NEXON Lv1 Gothic Bold" pitchFamily="2" charset="-127"/>
              </a:rPr>
              <a:t>‘</a:t>
            </a:r>
            <a:r>
              <a:rPr lang="ko-KR" altLang="en-US" sz="1400" b="1" dirty="0">
                <a:latin typeface="NEXON Lv1 Gothic Bold" pitchFamily="2" charset="-127"/>
                <a:ea typeface="NEXON Lv1 Gothic Bold" pitchFamily="2" charset="-127"/>
              </a:rPr>
              <a:t>유일무이</a:t>
            </a:r>
            <a:r>
              <a:rPr lang="en-US" altLang="ko-KR" sz="1400" b="1" dirty="0">
                <a:latin typeface="NEXON Lv1 Gothic Bold" pitchFamily="2" charset="-127"/>
                <a:ea typeface="NEXON Lv1 Gothic Bold" pitchFamily="2" charset="-127"/>
              </a:rPr>
              <a:t>’</a:t>
            </a:r>
            <a:r>
              <a:rPr lang="en-US" altLang="ko-KR" sz="1400" dirty="0">
                <a:latin typeface="NEXON Lv1 Gothic" pitchFamily="2" charset="-127"/>
                <a:ea typeface="NEXON Lv1 Gothic" pitchFamily="2" charset="-127"/>
              </a:rPr>
              <a:t/>
            </a:r>
            <a:br>
              <a:rPr lang="en-US" altLang="ko-KR" sz="1400" dirty="0">
                <a:latin typeface="NEXON Lv1 Gothic" pitchFamily="2" charset="-127"/>
                <a:ea typeface="NEXON Lv1 Gothic" pitchFamily="2" charset="-127"/>
              </a:rPr>
            </a:br>
            <a:r>
              <a:rPr lang="ko-KR" altLang="en-US" sz="1200" dirty="0">
                <a:latin typeface="NEXON Lv1 Gothic" pitchFamily="2" charset="-127"/>
                <a:ea typeface="NEXON Lv1 Gothic" pitchFamily="2" charset="-127"/>
              </a:rPr>
              <a:t>김재형 </a:t>
            </a:r>
            <a:r>
              <a:rPr lang="ko-KR" altLang="en-US" sz="1200" dirty="0" err="1">
                <a:latin typeface="NEXON Lv1 Gothic" pitchFamily="2" charset="-127"/>
                <a:ea typeface="NEXON Lv1 Gothic" pitchFamily="2" charset="-127"/>
              </a:rPr>
              <a:t>용상윤</a:t>
            </a:r>
            <a:r>
              <a:rPr lang="ko-KR" altLang="en-US" sz="1200" dirty="0">
                <a:latin typeface="NEXON Lv1 Gothic" pitchFamily="2" charset="-127"/>
                <a:ea typeface="NEXON Lv1 Gothic" pitchFamily="2" charset="-127"/>
              </a:rPr>
              <a:t> </a:t>
            </a:r>
            <a:r>
              <a:rPr lang="ko-KR" altLang="en-US" sz="1200" dirty="0" err="1">
                <a:latin typeface="NEXON Lv1 Gothic" pitchFamily="2" charset="-127"/>
                <a:ea typeface="NEXON Lv1 Gothic" pitchFamily="2" charset="-127"/>
              </a:rPr>
              <a:t>이재종</a:t>
            </a:r>
            <a:r>
              <a:rPr lang="ko-KR" altLang="en-US" sz="1200" dirty="0">
                <a:latin typeface="NEXON Lv1 Gothic" pitchFamily="2" charset="-127"/>
                <a:ea typeface="NEXON Lv1 Gothic" pitchFamily="2" charset="-127"/>
              </a:rPr>
              <a:t> 이주연 이주희 최승준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B7B74-4835-0EA3-E4D9-486AC0E6340D}"/>
              </a:ext>
            </a:extLst>
          </p:cNvPr>
          <p:cNvSpPr txBox="1"/>
          <p:nvPr/>
        </p:nvSpPr>
        <p:spPr>
          <a:xfrm>
            <a:off x="8361928" y="3776747"/>
            <a:ext cx="207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1"/>
                </a:solidFill>
                <a:latin typeface="Slackey" panose="02000000000000000000" pitchFamily="2" charset="0"/>
                <a:ea typeface="Hakgyoansim Dotbogi R" panose="02020603020101020101" pitchFamily="18" charset="-127"/>
              </a:rPr>
              <a:t>GAME START</a:t>
            </a:r>
            <a:endParaRPr kumimoji="1" lang="ko-Kore-KR" altLang="en-US" sz="2000" dirty="0">
              <a:solidFill>
                <a:schemeClr val="bg1"/>
              </a:solidFill>
              <a:latin typeface="Slackey" panose="02000000000000000000" pitchFamily="2" charset="0"/>
              <a:ea typeface="Hakgyoansim Dotbogi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8433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기획 의도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–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 그러면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NFT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의 의미는 어디서 찾을까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?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31C6C3-A440-6C00-1E90-30F7942C1CC9}"/>
              </a:ext>
            </a:extLst>
          </p:cNvPr>
          <p:cNvSpPr txBox="1"/>
          <p:nvPr/>
        </p:nvSpPr>
        <p:spPr>
          <a:xfrm>
            <a:off x="3059751" y="1475553"/>
            <a:ext cx="6072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NEXON Lv1 Gothic Light" pitchFamily="2" charset="-127"/>
                <a:ea typeface="NEXON Lv1 Gothic Light" pitchFamily="2" charset="-127"/>
              </a:rPr>
              <a:t>게임아이템을 </a:t>
            </a:r>
            <a:r>
              <a:rPr lang="en-US" altLang="ko-KR" sz="3600" b="1" dirty="0" smtClean="0">
                <a:latin typeface="NEXON Lv1 Gothic Light" pitchFamily="2" charset="-127"/>
                <a:ea typeface="NEXON Lv1 Gothic Light" pitchFamily="2" charset="-127"/>
              </a:rPr>
              <a:t>NFT</a:t>
            </a:r>
            <a:r>
              <a:rPr lang="ko-KR" altLang="en-US" sz="3600" b="1" dirty="0" smtClean="0">
                <a:latin typeface="NEXON Lv1 Gothic Light" pitchFamily="2" charset="-127"/>
                <a:ea typeface="NEXON Lv1 Gothic Light" pitchFamily="2" charset="-127"/>
              </a:rPr>
              <a:t>화 한다면</a:t>
            </a:r>
            <a:r>
              <a:rPr lang="en-US" altLang="ko-KR" sz="3600" b="1" dirty="0" smtClean="0">
                <a:latin typeface="NEXON Lv1 Gothic Light" pitchFamily="2" charset="-127"/>
                <a:ea typeface="NEXON Lv1 Gothic Light" pitchFamily="2" charset="-127"/>
              </a:rPr>
              <a:t>?</a:t>
            </a:r>
            <a:endParaRPr lang="ko-KR" altLang="en-US" sz="36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557130" y="2502834"/>
            <a:ext cx="9388787" cy="2761036"/>
            <a:chOff x="1557130" y="2502834"/>
            <a:chExt cx="9388787" cy="2761036"/>
          </a:xfrm>
        </p:grpSpPr>
        <p:pic>
          <p:nvPicPr>
            <p:cNvPr id="8" name="Picture 4" descr="Game Item PNGs for Free Downloa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130" y="3156857"/>
              <a:ext cx="1746128" cy="1746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덧셈 기호 1"/>
            <p:cNvSpPr/>
            <p:nvPr/>
          </p:nvSpPr>
          <p:spPr>
            <a:xfrm>
              <a:off x="3219527" y="3411269"/>
              <a:ext cx="1404706" cy="1367087"/>
            </a:xfrm>
            <a:prstGeom prst="mathPlus">
              <a:avLst>
                <a:gd name="adj1" fmla="val 1336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098" name="Picture 2" descr="Nft Owner 3D Icon download in PNG, OBJ or Blend forma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008" y="3054717"/>
              <a:ext cx="2068663" cy="206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등호 3"/>
            <p:cNvSpPr/>
            <p:nvPr/>
          </p:nvSpPr>
          <p:spPr>
            <a:xfrm>
              <a:off x="6741814" y="3511398"/>
              <a:ext cx="1204686" cy="1204686"/>
            </a:xfrm>
            <a:prstGeom prst="mathEqual">
              <a:avLst>
                <a:gd name="adj1" fmla="val 14484"/>
                <a:gd name="adj2" fmla="val 1176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1643" y="2944396"/>
              <a:ext cx="2319474" cy="2319474"/>
            </a:xfrm>
            <a:prstGeom prst="rect">
              <a:avLst/>
            </a:prstGeom>
          </p:spPr>
        </p:pic>
        <p:pic>
          <p:nvPicPr>
            <p:cNvPr id="16" name="Picture 4" descr="Game Item PNGs for Free Downloa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9183" y="3748527"/>
              <a:ext cx="1154458" cy="1154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8842" y="2502834"/>
              <a:ext cx="1357075" cy="1687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64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8433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기획 의도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–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 그러면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NFT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의 의미는 어디서 찾을까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?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75241" y="1402288"/>
            <a:ext cx="6011643" cy="5446543"/>
            <a:chOff x="2875241" y="1402288"/>
            <a:chExt cx="6011643" cy="54465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31C6C3-A440-6C00-1E90-30F7942C1CC9}"/>
                </a:ext>
              </a:extLst>
            </p:cNvPr>
            <p:cNvSpPr txBox="1"/>
            <p:nvPr/>
          </p:nvSpPr>
          <p:spPr>
            <a:xfrm>
              <a:off x="3344284" y="1402288"/>
              <a:ext cx="5503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latin typeface="NEXON Lv1 Gothic Light" pitchFamily="2" charset="-127"/>
                  <a:ea typeface="NEXON Lv1 Gothic Light" pitchFamily="2" charset="-127"/>
                </a:rPr>
                <a:t>NFT + </a:t>
              </a:r>
              <a:r>
                <a:rPr lang="ko-KR" altLang="en-US" sz="3600" b="1" dirty="0" smtClean="0">
                  <a:latin typeface="NEXON Lv1 Gothic Light" pitchFamily="2" charset="-127"/>
                  <a:ea typeface="NEXON Lv1 Gothic Light" pitchFamily="2" charset="-127"/>
                </a:rPr>
                <a:t>추격</a:t>
              </a:r>
              <a:r>
                <a:rPr lang="en-US" altLang="ko-KR" sz="3600" b="1" dirty="0" smtClean="0">
                  <a:latin typeface="NEXON Lv1 Gothic Light" pitchFamily="2" charset="-127"/>
                  <a:ea typeface="NEXON Lv1 Gothic Light" pitchFamily="2" charset="-127"/>
                </a:rPr>
                <a:t>/</a:t>
              </a:r>
              <a:r>
                <a:rPr lang="ko-KR" altLang="en-US" sz="3600" b="1" dirty="0" smtClean="0">
                  <a:latin typeface="NEXON Lv1 Gothic Light" pitchFamily="2" charset="-127"/>
                  <a:ea typeface="NEXON Lv1 Gothic Light" pitchFamily="2" charset="-127"/>
                </a:rPr>
                <a:t>추리 보드게임</a:t>
              </a:r>
              <a:endParaRPr lang="ko-KR" altLang="en-US" sz="3600" b="1" dirty="0">
                <a:latin typeface="NEXON Lv1 Gothic Light" pitchFamily="2" charset="-127"/>
                <a:ea typeface="NEXON Lv1 Gothic Light" pitchFamily="2" charset="-127"/>
              </a:endParaRPr>
            </a:p>
          </p:txBody>
        </p:sp>
        <p:pic>
          <p:nvPicPr>
            <p:cNvPr id="5124" name="Picture 4" descr="Chess 3D Icon download in PNG, OBJ or Blend forma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198" y="2562581"/>
              <a:ext cx="428625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3D illustration. Thief 3D Cartoon Character. Thief in a running pose. Thief  ran while carrying a treasure sack on his shoulder. Thief tried to run away  so as not to be caught.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241" y="2982686"/>
              <a:ext cx="3306082" cy="2102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Police 3D Icon download in PNG, OBJ or Blend forma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23" y="2762224"/>
              <a:ext cx="2705561" cy="2350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Search 3D Illustration 10329427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39185">
              <a:off x="6445235" y="2300896"/>
              <a:ext cx="1125724" cy="112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700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8433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기획 의도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–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 그러면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NFT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의 의미는 어디서 찾을까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?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12" y="2600996"/>
            <a:ext cx="5768174" cy="2229964"/>
          </a:xfrm>
          <a:prstGeom prst="rect">
            <a:avLst/>
          </a:prstGeom>
        </p:spPr>
      </p:pic>
      <p:pic>
        <p:nvPicPr>
          <p:cNvPr id="6146" name="Picture 2" descr="Pirate 3d rendering icon illustration 28715406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485" y="375418"/>
            <a:ext cx="4826694" cy="482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265" y="3058987"/>
            <a:ext cx="4286250" cy="428625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712511" y="1227672"/>
            <a:ext cx="1687452" cy="1670312"/>
            <a:chOff x="7712511" y="1227672"/>
            <a:chExt cx="1687452" cy="1670312"/>
          </a:xfrm>
        </p:grpSpPr>
        <p:pic>
          <p:nvPicPr>
            <p:cNvPr id="9" name="Picture 14" descr="Thunderstorm 3D Illustration download in PNG, OBJ or Blend format">
              <a:extLst>
                <a:ext uri="{FF2B5EF4-FFF2-40B4-BE49-F238E27FC236}">
                  <a16:creationId xmlns:a16="http://schemas.microsoft.com/office/drawing/2014/main" id="{7A48154E-12F9-7841-ED62-10CB44042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981" y="1723002"/>
              <a:ext cx="1174982" cy="1174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Thunderstorm 3D Illustration download in PNG, OBJ or Blend format">
              <a:extLst>
                <a:ext uri="{FF2B5EF4-FFF2-40B4-BE49-F238E27FC236}">
                  <a16:creationId xmlns:a16="http://schemas.microsoft.com/office/drawing/2014/main" id="{7A48154E-12F9-7841-ED62-10CB44042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37662">
              <a:off x="7712511" y="1227672"/>
              <a:ext cx="1189507" cy="1189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93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1489709" y="2567226"/>
            <a:ext cx="34243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latin typeface="NEXON Lv1 Gothic Bold" pitchFamily="2" charset="-127"/>
                <a:ea typeface="NEXON Lv1 Gothic Bold" pitchFamily="2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05937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089" y="1105469"/>
            <a:ext cx="6755570" cy="51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5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1489709" y="2567226"/>
            <a:ext cx="28184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latin typeface="NEXON Lv1 Gothic Bold" pitchFamily="2" charset="-127"/>
                <a:ea typeface="NEXON Lv1 Gothic Bold" pitchFamily="2" charset="-127"/>
              </a:rPr>
              <a:t>기술 설명</a:t>
            </a:r>
            <a:endParaRPr lang="ko-KR" altLang="en-US" sz="5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95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49" y="281215"/>
            <a:ext cx="49763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기술설명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 – NFT (with IPFS)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311149" y="8987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D052F92-5C76-C15D-C15B-AEA890B64F8B}"/>
              </a:ext>
            </a:extLst>
          </p:cNvPr>
          <p:cNvSpPr/>
          <p:nvPr/>
        </p:nvSpPr>
        <p:spPr>
          <a:xfrm>
            <a:off x="619319" y="1476549"/>
            <a:ext cx="978662" cy="136570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5065D-74DD-A771-625A-2DDB816A2700}"/>
              </a:ext>
            </a:extLst>
          </p:cNvPr>
          <p:cNvSpPr txBox="1"/>
          <p:nvPr/>
        </p:nvSpPr>
        <p:spPr>
          <a:xfrm>
            <a:off x="568900" y="1044694"/>
            <a:ext cx="487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NFT</a:t>
            </a:r>
            <a:r>
              <a:rPr lang="ko-KR" altLang="en-US" sz="3600" b="1" dirty="0">
                <a:latin typeface="NEXON Lv1 Gothic Light" pitchFamily="2" charset="-127"/>
                <a:ea typeface="NEXON Lv1 Gothic Light" pitchFamily="2" charset="-127"/>
              </a:rPr>
              <a:t> 게임 말</a:t>
            </a:r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 </a:t>
            </a:r>
            <a:r>
              <a:rPr lang="ko-KR" altLang="en-US" sz="3600" b="1" dirty="0">
                <a:latin typeface="NEXON Lv1 Gothic Light" pitchFamily="2" charset="-127"/>
                <a:ea typeface="NEXON Lv1 Gothic Light" pitchFamily="2" charset="-127"/>
              </a:rPr>
              <a:t>발행 과정</a:t>
            </a:r>
            <a:endParaRPr lang="ko-KR" altLang="en-US" sz="36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F52DCF3-35FB-2547-333C-5907FD961A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5" b="28255"/>
          <a:stretch/>
        </p:blipFill>
        <p:spPr>
          <a:xfrm>
            <a:off x="1117417" y="4011008"/>
            <a:ext cx="3175000" cy="125128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BA8E205-69CB-A6F5-652B-C5B1412DA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40" y="4315764"/>
            <a:ext cx="536311" cy="53631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8C25419-8BBB-BCF9-98A5-44C930B13491}"/>
              </a:ext>
            </a:extLst>
          </p:cNvPr>
          <p:cNvSpPr txBox="1"/>
          <p:nvPr/>
        </p:nvSpPr>
        <p:spPr>
          <a:xfrm>
            <a:off x="2060955" y="4369715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EXON Lv1 Gothic Bold" pitchFamily="2" charset="-127"/>
                <a:ea typeface="NEXON Lv1 Gothic Bold" pitchFamily="2" charset="-127"/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  <a:latin typeface="NEXON Lv1 Gothic Bold" pitchFamily="2" charset="-127"/>
                <a:ea typeface="NEXON Lv1 Gothic Bold" pitchFamily="2" charset="-127"/>
              </a:rPr>
              <a:t>개 뽑기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58DC9C-EC9C-85FF-5513-E81652377D0D}"/>
              </a:ext>
            </a:extLst>
          </p:cNvPr>
          <p:cNvSpPr txBox="1"/>
          <p:nvPr/>
        </p:nvSpPr>
        <p:spPr>
          <a:xfrm>
            <a:off x="3327195" y="3713988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NEXON LV1 GOTHIC LIGHT" pitchFamily="2" charset="-127"/>
                <a:ea typeface="NEXON LV1 GOTHIC LIGHT" pitchFamily="2" charset="-127"/>
              </a:rPr>
              <a:t>-150G</a:t>
            </a:r>
            <a:endParaRPr lang="ko-KR" altLang="en-US" sz="1600" b="1" dirty="0">
              <a:latin typeface="NEXON LV1 GOTHIC LIGHT" pitchFamily="2" charset="-127"/>
              <a:ea typeface="NEXON LV1 GOTHIC LIGHT" pitchFamily="2" charset="-127"/>
            </a:endParaRPr>
          </a:p>
        </p:txBody>
      </p:sp>
      <p:pic>
        <p:nvPicPr>
          <p:cNvPr id="2" name="Picture 8" descr="Hand Cursor Click 3D Icon download in PNG, OBJ or Blend format">
            <a:extLst>
              <a:ext uri="{FF2B5EF4-FFF2-40B4-BE49-F238E27FC236}">
                <a16:creationId xmlns:a16="http://schemas.microsoft.com/office/drawing/2014/main" id="{BABF48B3-2A99-0265-79EE-77D4A614C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349" y="4390377"/>
            <a:ext cx="1107085" cy="110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Coin 3D Illustration download in PNG, OBJ or Blend format">
            <a:extLst>
              <a:ext uri="{FF2B5EF4-FFF2-40B4-BE49-F238E27FC236}">
                <a16:creationId xmlns:a16="http://schemas.microsoft.com/office/drawing/2014/main" id="{97BBB8C6-1C4D-0B24-D0E6-F8947E0C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9" y="3364318"/>
            <a:ext cx="349670" cy="34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896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49" y="281215"/>
            <a:ext cx="49763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기술설명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 – NFT (with IPFS)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311149" y="8987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D052F92-5C76-C15D-C15B-AEA890B64F8B}"/>
              </a:ext>
            </a:extLst>
          </p:cNvPr>
          <p:cNvSpPr/>
          <p:nvPr/>
        </p:nvSpPr>
        <p:spPr>
          <a:xfrm>
            <a:off x="619319" y="1476549"/>
            <a:ext cx="978662" cy="136570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5065D-74DD-A771-625A-2DDB816A2700}"/>
              </a:ext>
            </a:extLst>
          </p:cNvPr>
          <p:cNvSpPr txBox="1"/>
          <p:nvPr/>
        </p:nvSpPr>
        <p:spPr>
          <a:xfrm>
            <a:off x="568900" y="1044694"/>
            <a:ext cx="487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NFT</a:t>
            </a:r>
            <a:r>
              <a:rPr lang="ko-KR" altLang="en-US" sz="3600" b="1" dirty="0">
                <a:latin typeface="NEXON Lv1 Gothic Light" pitchFamily="2" charset="-127"/>
                <a:ea typeface="NEXON Lv1 Gothic Light" pitchFamily="2" charset="-127"/>
              </a:rPr>
              <a:t> 게임 말</a:t>
            </a:r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 </a:t>
            </a:r>
            <a:r>
              <a:rPr lang="ko-KR" altLang="en-US" sz="3600" b="1" dirty="0">
                <a:latin typeface="NEXON Lv1 Gothic Light" pitchFamily="2" charset="-127"/>
                <a:ea typeface="NEXON Lv1 Gothic Light" pitchFamily="2" charset="-127"/>
              </a:rPr>
              <a:t>발행 과정</a:t>
            </a:r>
            <a:endParaRPr lang="ko-KR" altLang="en-US" sz="36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pic>
        <p:nvPicPr>
          <p:cNvPr id="17" name="그림 16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A30F915D-E53A-07B5-3A36-FA040C1415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5" b="28255"/>
          <a:stretch/>
        </p:blipFill>
        <p:spPr>
          <a:xfrm>
            <a:off x="1117417" y="4011008"/>
            <a:ext cx="3175000" cy="12512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244F1E-808D-5CDB-F80F-4E3750EB6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40" y="4315764"/>
            <a:ext cx="536311" cy="536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B6544F-5114-A155-B12D-DF3B5FBBD20D}"/>
              </a:ext>
            </a:extLst>
          </p:cNvPr>
          <p:cNvSpPr txBox="1"/>
          <p:nvPr/>
        </p:nvSpPr>
        <p:spPr>
          <a:xfrm>
            <a:off x="2060955" y="4369715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EXON Lv1 Gothic Bold" pitchFamily="2" charset="-127"/>
                <a:ea typeface="NEXON Lv1 Gothic Bold" pitchFamily="2" charset="-127"/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  <a:latin typeface="NEXON Lv1 Gothic Bold" pitchFamily="2" charset="-127"/>
                <a:ea typeface="NEXON Lv1 Gothic Bold" pitchFamily="2" charset="-127"/>
              </a:rPr>
              <a:t>개 뽑기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0F7089-B913-6D6D-4EBA-59791B451F66}"/>
              </a:ext>
            </a:extLst>
          </p:cNvPr>
          <p:cNvSpPr txBox="1"/>
          <p:nvPr/>
        </p:nvSpPr>
        <p:spPr>
          <a:xfrm>
            <a:off x="3327195" y="3713988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NEXON LV1 GOTHIC LIGHT" pitchFamily="2" charset="-127"/>
                <a:ea typeface="NEXON LV1 GOTHIC LIGHT" pitchFamily="2" charset="-127"/>
              </a:rPr>
              <a:t>-150G</a:t>
            </a:r>
            <a:endParaRPr lang="ko-KR" altLang="en-US" sz="1600" b="1" dirty="0">
              <a:latin typeface="NEXON LV1 GOTHIC LIGHT" pitchFamily="2" charset="-127"/>
              <a:ea typeface="NEXON LV1 GOTHIC LIGHT" pitchFamily="2" charset="-127"/>
            </a:endParaRPr>
          </a:p>
        </p:txBody>
      </p:sp>
      <p:pic>
        <p:nvPicPr>
          <p:cNvPr id="21" name="Picture 8" descr="Hand Cursor Click 3D Icon download in PNG, OBJ or Blend format">
            <a:extLst>
              <a:ext uri="{FF2B5EF4-FFF2-40B4-BE49-F238E27FC236}">
                <a16:creationId xmlns:a16="http://schemas.microsoft.com/office/drawing/2014/main" id="{1EAC9E42-4321-BA42-D080-FC3D342F0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349" y="4390377"/>
            <a:ext cx="1107085" cy="110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356268-9DA9-71F6-357C-88806D93818A}"/>
              </a:ext>
            </a:extLst>
          </p:cNvPr>
          <p:cNvGrpSpPr/>
          <p:nvPr/>
        </p:nvGrpSpPr>
        <p:grpSpPr>
          <a:xfrm>
            <a:off x="9168405" y="1613119"/>
            <a:ext cx="2268570" cy="4680224"/>
            <a:chOff x="9168405" y="1613119"/>
            <a:chExt cx="2268570" cy="4680224"/>
          </a:xfrm>
        </p:grpSpPr>
        <p:sp>
          <p:nvSpPr>
            <p:cNvPr id="11" name="굽은 화살표[B] 10">
              <a:extLst>
                <a:ext uri="{FF2B5EF4-FFF2-40B4-BE49-F238E27FC236}">
                  <a16:creationId xmlns:a16="http://schemas.microsoft.com/office/drawing/2014/main" id="{029650BB-6642-78C5-EC20-41D0A961F6CB}"/>
                </a:ext>
              </a:extLst>
            </p:cNvPr>
            <p:cNvSpPr/>
            <p:nvPr/>
          </p:nvSpPr>
          <p:spPr>
            <a:xfrm rot="5400000" flipH="1">
              <a:off x="9328813" y="3712612"/>
              <a:ext cx="943914" cy="1157264"/>
            </a:xfrm>
            <a:prstGeom prst="ben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A7FA3C-0C5E-C2B5-12C9-8CB7EC38CB2F}"/>
                </a:ext>
              </a:extLst>
            </p:cNvPr>
            <p:cNvGrpSpPr/>
            <p:nvPr/>
          </p:nvGrpSpPr>
          <p:grpSpPr>
            <a:xfrm>
              <a:off x="9222138" y="1613119"/>
              <a:ext cx="2041647" cy="1932307"/>
              <a:chOff x="725949" y="1819150"/>
              <a:chExt cx="2041647" cy="1932307"/>
            </a:xfrm>
          </p:grpSpPr>
          <p:pic>
            <p:nvPicPr>
              <p:cNvPr id="13" name="그림 12" descr="스크린샷, 원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E1F9E8A3-79A4-D55E-86B2-3363BA4E43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85" t="11371" r="10436" b="16186"/>
              <a:stretch/>
            </p:blipFill>
            <p:spPr>
              <a:xfrm>
                <a:off x="858158" y="1819150"/>
                <a:ext cx="1563968" cy="1409543"/>
              </a:xfrm>
              <a:prstGeom prst="rect">
                <a:avLst/>
              </a:prstGeom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052D0471-F5F8-B6AB-328F-AADE256DB2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949" y="3132377"/>
                <a:ext cx="2041647" cy="61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371189-02A6-C548-BFF9-7B36386EFA9F}"/>
                </a:ext>
              </a:extLst>
            </p:cNvPr>
            <p:cNvSpPr txBox="1"/>
            <p:nvPr/>
          </p:nvSpPr>
          <p:spPr>
            <a:xfrm>
              <a:off x="9168405" y="4969904"/>
              <a:ext cx="226857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NEXON LV1 GOTHIC LIGHT" pitchFamily="2" charset="-127"/>
                  <a:ea typeface="NEXON LV1 GOTHIC LIGHT" pitchFamily="2" charset="-127"/>
                </a:rPr>
                <a:t>Spring Boot</a:t>
              </a:r>
              <a:r>
                <a:rPr lang="ko-KR" altLang="en-US" sz="1600" b="1" dirty="0">
                  <a:latin typeface="NEXON LV1 GOTHIC LIGHT" pitchFamily="2" charset="-127"/>
                  <a:ea typeface="NEXON LV1 GOTHIC LIGHT" pitchFamily="2" charset="-127"/>
                </a:rPr>
                <a:t> 서버에서</a:t>
              </a:r>
              <a:endParaRPr lang="en-US" altLang="ko-KR" sz="1600" b="1" dirty="0">
                <a:latin typeface="NEXON LV1 GOTHIC LIGHT" pitchFamily="2" charset="-127"/>
                <a:ea typeface="NEXON LV1 GOTHIC LIGHT" pitchFamily="2" charset="-127"/>
              </a:endParaRPr>
            </a:p>
            <a:p>
              <a:pPr algn="ctr"/>
              <a:r>
                <a:rPr lang="en-US" altLang="ko-KR" sz="1600" b="1" dirty="0">
                  <a:latin typeface="NEXON LV1 GOTHIC LIGHT" pitchFamily="2" charset="-127"/>
                  <a:ea typeface="NEXON LV1 GOTHIC LIGHT" pitchFamily="2" charset="-127"/>
                </a:rPr>
                <a:t>Express</a:t>
              </a:r>
              <a:r>
                <a:rPr lang="ko-KR" altLang="en-US" sz="1600" b="1" dirty="0">
                  <a:latin typeface="NEXON LV1 GOTHIC LIGHT" pitchFamily="2" charset="-127"/>
                  <a:ea typeface="NEXON LV1 GOTHIC LIGHT" pitchFamily="2" charset="-127"/>
                </a:rPr>
                <a:t> 서버로</a:t>
              </a:r>
              <a:endParaRPr lang="en-US" altLang="ko-KR" sz="1600" b="1" dirty="0">
                <a:latin typeface="NEXON LV1 GOTHIC LIGHT" pitchFamily="2" charset="-127"/>
                <a:ea typeface="NEXON LV1 GOTHIC LIGHT" pitchFamily="2" charset="-127"/>
              </a:endParaRPr>
            </a:p>
            <a:p>
              <a:pPr algn="ctr"/>
              <a:r>
                <a:rPr lang="en-US" altLang="ko-KR" sz="1600" b="1" dirty="0">
                  <a:latin typeface="NEXON LV1 GOTHIC LIGHT" pitchFamily="2" charset="-127"/>
                  <a:ea typeface="NEXON LV1 GOTHIC LIGHT" pitchFamily="2" charset="-127"/>
                </a:rPr>
                <a:t>NFT</a:t>
              </a:r>
              <a:r>
                <a:rPr lang="ko-KR" altLang="en-US" sz="1600" b="1" dirty="0">
                  <a:latin typeface="NEXON LV1 GOTHIC LIGHT" pitchFamily="2" charset="-127"/>
                  <a:ea typeface="NEXON LV1 GOTHIC LIGHT" pitchFamily="2" charset="-127"/>
                </a:rPr>
                <a:t> 관련 정보 전송</a:t>
              </a:r>
              <a:endParaRPr lang="en-US" altLang="ko-KR" sz="1600" b="1" dirty="0">
                <a:latin typeface="NEXON LV1 GOTHIC LIGHT" pitchFamily="2" charset="-127"/>
                <a:ea typeface="NEXON LV1 GOTHIC LIGHT" pitchFamily="2" charset="-127"/>
              </a:endParaRPr>
            </a:p>
            <a:p>
              <a:pPr algn="ctr"/>
              <a:endParaRPr lang="en-US" altLang="ko-KR" sz="1600" b="1" dirty="0">
                <a:latin typeface="NEXON LV1 GOTHIC LIGHT" pitchFamily="2" charset="-127"/>
                <a:ea typeface="NEXON LV1 GOTHIC LIGHT" pitchFamily="2" charset="-127"/>
              </a:endParaRPr>
            </a:p>
            <a:p>
              <a:pPr algn="ctr"/>
              <a:endParaRPr lang="ko-KR" altLang="en-US" sz="1600" b="1" dirty="0">
                <a:latin typeface="NEXON LV1 GOTHIC LIGHT" pitchFamily="2" charset="-127"/>
                <a:ea typeface="NEXON LV1 GOTHIC LIGHT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795127" y="3022662"/>
            <a:ext cx="3854949" cy="3286728"/>
            <a:chOff x="4795127" y="3022662"/>
            <a:chExt cx="3854949" cy="328672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9527864-F8F4-77C7-5556-620EBE781095}"/>
                </a:ext>
              </a:extLst>
            </p:cNvPr>
            <p:cNvGrpSpPr/>
            <p:nvPr/>
          </p:nvGrpSpPr>
          <p:grpSpPr>
            <a:xfrm>
              <a:off x="4795127" y="3257335"/>
              <a:ext cx="3854949" cy="3052055"/>
              <a:chOff x="4795127" y="3257335"/>
              <a:chExt cx="3854949" cy="3052055"/>
            </a:xfrm>
          </p:grpSpPr>
          <p:sp>
            <p:nvSpPr>
              <p:cNvPr id="56" name="오른쪽 화살표[R] 55">
                <a:extLst>
                  <a:ext uri="{FF2B5EF4-FFF2-40B4-BE49-F238E27FC236}">
                    <a16:creationId xmlns:a16="http://schemas.microsoft.com/office/drawing/2014/main" id="{DEB81D15-7D1B-C546-5EA9-95E8BB1865D3}"/>
                  </a:ext>
                </a:extLst>
              </p:cNvPr>
              <p:cNvSpPr/>
              <p:nvPr/>
            </p:nvSpPr>
            <p:spPr>
              <a:xfrm>
                <a:off x="4795127" y="4291244"/>
                <a:ext cx="764222" cy="506804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AC3A85C-7764-0C86-3371-892CE0A08C5D}"/>
                  </a:ext>
                </a:extLst>
              </p:cNvPr>
              <p:cNvGrpSpPr/>
              <p:nvPr/>
            </p:nvGrpSpPr>
            <p:grpSpPr>
              <a:xfrm>
                <a:off x="6018895" y="3257335"/>
                <a:ext cx="2631181" cy="3052055"/>
                <a:chOff x="6157576" y="3229055"/>
                <a:chExt cx="2631181" cy="305205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1D3C94-15CE-88BA-C38C-46741EECE396}"/>
                    </a:ext>
                  </a:extLst>
                </p:cNvPr>
                <p:cNvSpPr txBox="1"/>
                <p:nvPr/>
              </p:nvSpPr>
              <p:spPr>
                <a:xfrm>
                  <a:off x="6297204" y="5696335"/>
                  <a:ext cx="2351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NEXON LV1 GOTHIC LIGHT" pitchFamily="2" charset="-127"/>
                      <a:ea typeface="NEXON LV1 GOTHIC LIGHT" pitchFamily="2" charset="-127"/>
                    </a:rPr>
                    <a:t>Spring Boot </a:t>
                  </a:r>
                  <a:r>
                    <a:rPr lang="ko-KR" altLang="en-US" sz="1600" b="1" dirty="0">
                      <a:latin typeface="NEXON LV1 GOTHIC LIGHT" pitchFamily="2" charset="-127"/>
                      <a:ea typeface="NEXON LV1 GOTHIC LIGHT" pitchFamily="2" charset="-127"/>
                    </a:rPr>
                    <a:t>서버에서 </a:t>
                  </a:r>
                  <a:endParaRPr lang="en-US" altLang="ko-KR" sz="1600" b="1" dirty="0">
                    <a:latin typeface="NEXON LV1 GOTHIC LIGHT" pitchFamily="2" charset="-127"/>
                    <a:ea typeface="NEXON LV1 GOTHIC LIGHT" pitchFamily="2" charset="-127"/>
                  </a:endParaRPr>
                </a:p>
                <a:p>
                  <a:pPr algn="ctr"/>
                  <a:r>
                    <a:rPr kumimoji="1" lang="ko-KR" altLang="en-US" sz="1600" dirty="0">
                      <a:gradFill>
                        <a:gsLst>
                          <a:gs pos="12000">
                            <a:srgbClr val="EB7CF5">
                              <a:lumMod val="94484"/>
                              <a:lumOff val="5516"/>
                            </a:srgbClr>
                          </a:gs>
                          <a:gs pos="0">
                            <a:srgbClr val="EE92EF">
                              <a:lumMod val="84827"/>
                              <a:lumOff val="15173"/>
                            </a:srgbClr>
                          </a:gs>
                          <a:gs pos="100000">
                            <a:srgbClr val="00EDDA">
                              <a:lumMod val="79575"/>
                              <a:lumOff val="20425"/>
                            </a:srgbClr>
                          </a:gs>
                          <a:gs pos="61000">
                            <a:srgbClr val="75B4F7"/>
                          </a:gs>
                          <a:gs pos="37000">
                            <a:srgbClr val="C369FF"/>
                          </a:gs>
                        </a:gsLst>
                        <a:lin ang="2700000" scaled="1"/>
                      </a:gradFill>
                      <a:latin typeface="NEXON Lv1 Gothic Bold" pitchFamily="2" charset="-127"/>
                      <a:ea typeface="NEXON Lv1 Gothic Bold" pitchFamily="2" charset="-127"/>
                    </a:rPr>
                    <a:t>랜덤</a:t>
                  </a:r>
                  <a:r>
                    <a:rPr lang="ko-KR" altLang="en-US" sz="1600" b="1" dirty="0">
                      <a:latin typeface="NEXON LV1 GOTHIC LIGHT" pitchFamily="2" charset="-127"/>
                      <a:ea typeface="NEXON LV1 GOTHIC LIGHT" pitchFamily="2" charset="-127"/>
                    </a:rPr>
                    <a:t>으로 선택된 게임 말</a:t>
                  </a: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A67B0667-CE7F-2201-B667-96002E61AA07}"/>
                    </a:ext>
                  </a:extLst>
                </p:cNvPr>
                <p:cNvSpPr/>
                <p:nvPr/>
              </p:nvSpPr>
              <p:spPr>
                <a:xfrm>
                  <a:off x="6157576" y="3229055"/>
                  <a:ext cx="2631181" cy="2631181"/>
                </a:xfrm>
                <a:prstGeom prst="ellipse">
                  <a:avLst/>
                </a:prstGeom>
                <a:gradFill flip="none" rotWithShape="1">
                  <a:gsLst>
                    <a:gs pos="45000">
                      <a:srgbClr val="DEF64E">
                        <a:lumMod val="40000"/>
                        <a:lumOff val="60000"/>
                        <a:alpha val="70000"/>
                      </a:srgbClr>
                    </a:gs>
                    <a:gs pos="16000">
                      <a:srgbClr val="C9F2F5">
                        <a:alpha val="83243"/>
                      </a:srgbClr>
                    </a:gs>
                    <a:gs pos="63000">
                      <a:srgbClr val="F1F8F8">
                        <a:alpha val="21151"/>
                      </a:srgbClr>
                    </a:gs>
                    <a:gs pos="84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296" y="3022662"/>
              <a:ext cx="2660785" cy="2660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1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49" y="281215"/>
            <a:ext cx="49763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기술설명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 – NFT (with IPFS)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311149" y="8987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D052F92-5C76-C15D-C15B-AEA890B64F8B}"/>
              </a:ext>
            </a:extLst>
          </p:cNvPr>
          <p:cNvSpPr/>
          <p:nvPr/>
        </p:nvSpPr>
        <p:spPr>
          <a:xfrm>
            <a:off x="619319" y="1476549"/>
            <a:ext cx="978662" cy="136570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5065D-74DD-A771-625A-2DDB816A2700}"/>
              </a:ext>
            </a:extLst>
          </p:cNvPr>
          <p:cNvSpPr txBox="1"/>
          <p:nvPr/>
        </p:nvSpPr>
        <p:spPr>
          <a:xfrm>
            <a:off x="568900" y="1044694"/>
            <a:ext cx="487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NFT</a:t>
            </a:r>
            <a:r>
              <a:rPr lang="ko-KR" altLang="en-US" sz="3600" b="1" dirty="0">
                <a:latin typeface="NEXON Lv1 Gothic Light" pitchFamily="2" charset="-127"/>
                <a:ea typeface="NEXON Lv1 Gothic Light" pitchFamily="2" charset="-127"/>
              </a:rPr>
              <a:t> 게임 말</a:t>
            </a:r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 </a:t>
            </a:r>
            <a:r>
              <a:rPr lang="ko-KR" altLang="en-US" sz="3600" b="1" dirty="0">
                <a:latin typeface="NEXON Lv1 Gothic Light" pitchFamily="2" charset="-127"/>
                <a:ea typeface="NEXON Lv1 Gothic Light" pitchFamily="2" charset="-127"/>
              </a:rPr>
              <a:t>발행 과정</a:t>
            </a:r>
            <a:endParaRPr lang="ko-KR" altLang="en-US" sz="36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53A75F3-B624-EF29-7CDA-1E3E8FB10CAB}"/>
              </a:ext>
            </a:extLst>
          </p:cNvPr>
          <p:cNvGrpSpPr/>
          <p:nvPr/>
        </p:nvGrpSpPr>
        <p:grpSpPr>
          <a:xfrm>
            <a:off x="2407127" y="3711217"/>
            <a:ext cx="5602240" cy="2222875"/>
            <a:chOff x="2407127" y="3711217"/>
            <a:chExt cx="5602240" cy="22228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4E1D8A5-90DD-9205-E454-F223B458D4A2}"/>
                </a:ext>
              </a:extLst>
            </p:cNvPr>
            <p:cNvGrpSpPr/>
            <p:nvPr/>
          </p:nvGrpSpPr>
          <p:grpSpPr>
            <a:xfrm>
              <a:off x="4878105" y="3711217"/>
              <a:ext cx="3131262" cy="1990520"/>
              <a:chOff x="8788757" y="1723468"/>
              <a:chExt cx="3131262" cy="1990520"/>
            </a:xfrm>
          </p:grpSpPr>
          <p:pic>
            <p:nvPicPr>
              <p:cNvPr id="9" name="Picture 2" descr="A simplified IPFS network and its components. A user adds data to the... |  Download Scientific Diagram">
                <a:extLst>
                  <a:ext uri="{FF2B5EF4-FFF2-40B4-BE49-F238E27FC236}">
                    <a16:creationId xmlns:a16="http://schemas.microsoft.com/office/drawing/2014/main" id="{83DBD1AE-8759-E841-7741-CF03307B4E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8757" y="2193770"/>
                <a:ext cx="2484972" cy="1520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IPFS란?">
                <a:extLst>
                  <a:ext uri="{FF2B5EF4-FFF2-40B4-BE49-F238E27FC236}">
                    <a16:creationId xmlns:a16="http://schemas.microsoft.com/office/drawing/2014/main" id="{DD94C4C6-8884-0ED9-EBB9-EF809D1257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729" y="1723468"/>
                <a:ext cx="2711290" cy="903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굽은 화살표[B] 34">
              <a:extLst>
                <a:ext uri="{FF2B5EF4-FFF2-40B4-BE49-F238E27FC236}">
                  <a16:creationId xmlns:a16="http://schemas.microsoft.com/office/drawing/2014/main" id="{DBE58250-E280-F2B5-E565-37B245525942}"/>
                </a:ext>
              </a:extLst>
            </p:cNvPr>
            <p:cNvSpPr/>
            <p:nvPr/>
          </p:nvSpPr>
          <p:spPr>
            <a:xfrm rot="10800000" flipH="1">
              <a:off x="3245180" y="3958001"/>
              <a:ext cx="943914" cy="1157264"/>
            </a:xfrm>
            <a:prstGeom prst="ben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7D65BA-55C9-B00E-B137-C33B9A066020}"/>
                </a:ext>
              </a:extLst>
            </p:cNvPr>
            <p:cNvSpPr txBox="1"/>
            <p:nvPr/>
          </p:nvSpPr>
          <p:spPr>
            <a:xfrm>
              <a:off x="2407127" y="5349317"/>
              <a:ext cx="22910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NEXON LV1 GOTHIC LIGHT" pitchFamily="2" charset="-127"/>
                  <a:ea typeface="NEXON LV1 GOTHIC LIGHT" pitchFamily="2" charset="-127"/>
                </a:rPr>
                <a:t>게임 말의 메타데이터를</a:t>
              </a:r>
              <a:endParaRPr lang="en-US" altLang="ko-KR" sz="1600" b="1" dirty="0">
                <a:latin typeface="NEXON LV1 GOTHIC LIGHT" pitchFamily="2" charset="-127"/>
                <a:ea typeface="NEXON LV1 GOTHIC LIGHT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61CCCF"/>
                  </a:solidFill>
                  <a:latin typeface="NEXON Lv1 Gothic" pitchFamily="2" charset="-127"/>
                  <a:ea typeface="NEXON Lv1 Gothic" pitchFamily="2" charset="-127"/>
                </a:rPr>
                <a:t>IPFS</a:t>
              </a:r>
              <a:r>
                <a:rPr lang="ko-KR" altLang="en-US" sz="1600" b="1" dirty="0">
                  <a:latin typeface="NEXON LV1 GOTHIC LIGHT" pitchFamily="2" charset="-127"/>
                  <a:ea typeface="NEXON LV1 GOTHIC LIGHT" pitchFamily="2" charset="-127"/>
                </a:rPr>
                <a:t>에 업로드</a:t>
              </a:r>
              <a:endParaRPr lang="en-US" altLang="ko-KR" sz="1600" b="1" dirty="0">
                <a:latin typeface="NEXON LV1 GOTHIC LIGHT" pitchFamily="2" charset="-127"/>
                <a:ea typeface="NEXON LV1 GOTHIC LIGHT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C92A7ED-4C70-E592-97BC-CD969BC53C1E}"/>
              </a:ext>
            </a:extLst>
          </p:cNvPr>
          <p:cNvGrpSpPr/>
          <p:nvPr/>
        </p:nvGrpSpPr>
        <p:grpSpPr>
          <a:xfrm>
            <a:off x="2492917" y="1791642"/>
            <a:ext cx="2041647" cy="1932307"/>
            <a:chOff x="725949" y="1819150"/>
            <a:chExt cx="2041647" cy="1932307"/>
          </a:xfrm>
        </p:grpSpPr>
        <p:pic>
          <p:nvPicPr>
            <p:cNvPr id="38" name="그림 37" descr="스크린샷, 원, 다채로움이(가) 표시된 사진&#10;&#10;자동 생성된 설명">
              <a:extLst>
                <a:ext uri="{FF2B5EF4-FFF2-40B4-BE49-F238E27FC236}">
                  <a16:creationId xmlns:a16="http://schemas.microsoft.com/office/drawing/2014/main" id="{055F80EB-8BF5-6C18-428A-B01B7FA79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5" t="11371" r="10436" b="16186"/>
            <a:stretch/>
          </p:blipFill>
          <p:spPr>
            <a:xfrm>
              <a:off x="858158" y="1819150"/>
              <a:ext cx="1563968" cy="1409543"/>
            </a:xfrm>
            <a:prstGeom prst="rect">
              <a:avLst/>
            </a:prstGeom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21CB0C6F-9C15-5FBF-CC0F-B4DAD9C65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949" y="3132377"/>
              <a:ext cx="2041647" cy="61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ADA1DFD-B626-9161-A013-65B24523110A}"/>
              </a:ext>
            </a:extLst>
          </p:cNvPr>
          <p:cNvGrpSpPr/>
          <p:nvPr/>
        </p:nvGrpSpPr>
        <p:grpSpPr>
          <a:xfrm>
            <a:off x="8033349" y="1791642"/>
            <a:ext cx="2547723" cy="3850062"/>
            <a:chOff x="8033349" y="1791642"/>
            <a:chExt cx="2547723" cy="385006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72ADC63-86AD-6948-368A-09D8DB92A0A6}"/>
                </a:ext>
              </a:extLst>
            </p:cNvPr>
            <p:cNvGrpSpPr/>
            <p:nvPr/>
          </p:nvGrpSpPr>
          <p:grpSpPr>
            <a:xfrm>
              <a:off x="8033349" y="1791642"/>
              <a:ext cx="2041647" cy="1932307"/>
              <a:chOff x="725949" y="1819150"/>
              <a:chExt cx="2041647" cy="1932307"/>
            </a:xfrm>
          </p:grpSpPr>
          <p:pic>
            <p:nvPicPr>
              <p:cNvPr id="32" name="그림 31" descr="스크린샷, 원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89DB8CAC-8F63-1D58-C449-B129157F2E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85" t="11371" r="10436" b="16186"/>
              <a:stretch/>
            </p:blipFill>
            <p:spPr>
              <a:xfrm>
                <a:off x="858158" y="1819150"/>
                <a:ext cx="1563968" cy="1409543"/>
              </a:xfrm>
              <a:prstGeom prst="rect">
                <a:avLst/>
              </a:prstGeom>
            </p:spPr>
          </p:pic>
          <p:pic>
            <p:nvPicPr>
              <p:cNvPr id="33" name="Picture 2">
                <a:extLst>
                  <a:ext uri="{FF2B5EF4-FFF2-40B4-BE49-F238E27FC236}">
                    <a16:creationId xmlns:a16="http://schemas.microsoft.com/office/drawing/2014/main" id="{9BF0056D-7560-5074-E3C3-8131793C1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949" y="3132377"/>
                <a:ext cx="2041647" cy="61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7A0C19-A626-63CF-AD27-7BA9629C2AEC}"/>
                </a:ext>
              </a:extLst>
            </p:cNvPr>
            <p:cNvSpPr txBox="1"/>
            <p:nvPr/>
          </p:nvSpPr>
          <p:spPr>
            <a:xfrm>
              <a:off x="8062434" y="5303150"/>
              <a:ext cx="2518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NEXON LV1 GOTHIC LIGHT" pitchFamily="2" charset="-127"/>
                  <a:ea typeface="NEXON LV1 GOTHIC LIGHT" pitchFamily="2" charset="-127"/>
                </a:rPr>
                <a:t>메타데이터 </a:t>
              </a:r>
              <a:r>
                <a:rPr lang="en-US" altLang="ko-KR" sz="1600" b="1" dirty="0">
                  <a:latin typeface="NEXON LV1 GOTHIC LIGHT" pitchFamily="2" charset="-127"/>
                  <a:ea typeface="NEXON LV1 GOTHIC LIGHT" pitchFamily="2" charset="-127"/>
                </a:rPr>
                <a:t>+</a:t>
              </a:r>
              <a:r>
                <a:rPr lang="ko-KR" altLang="en-US" sz="1600" b="1" dirty="0">
                  <a:latin typeface="NEXON LV1 GOTHIC LIGHT" pitchFamily="2" charset="-127"/>
                  <a:ea typeface="NEXON LV1 GOTHIC LIGHT" pitchFamily="2" charset="-127"/>
                </a:rPr>
                <a:t> </a:t>
              </a:r>
              <a:r>
                <a:rPr lang="en-US" altLang="ko-KR" sz="1600" b="1" dirty="0">
                  <a:latin typeface="NEXON LV1 GOTHIC LIGHT" pitchFamily="2" charset="-127"/>
                  <a:ea typeface="NEXON LV1 GOTHIC LIGHT" pitchFamily="2" charset="-127"/>
                </a:rPr>
                <a:t>CID</a:t>
              </a:r>
              <a:r>
                <a:rPr lang="ko-KR" altLang="en-US" sz="1600" b="1" dirty="0">
                  <a:latin typeface="NEXON LV1 GOTHIC LIGHT" pitchFamily="2" charset="-127"/>
                  <a:ea typeface="NEXON LV1 GOTHIC LIGHT" pitchFamily="2" charset="-127"/>
                </a:rPr>
                <a:t> 값 리턴</a:t>
              </a:r>
              <a:endParaRPr lang="en-US" altLang="ko-KR" sz="1600" b="1" dirty="0">
                <a:latin typeface="NEXON LV1 GOTHIC LIGHT" pitchFamily="2" charset="-127"/>
                <a:ea typeface="NEXON LV1 GOTHIC LIGHT" pitchFamily="2" charset="-127"/>
              </a:endParaRPr>
            </a:p>
          </p:txBody>
        </p:sp>
        <p:sp>
          <p:nvSpPr>
            <p:cNvPr id="40" name="굽은 화살표[B] 39">
              <a:extLst>
                <a:ext uri="{FF2B5EF4-FFF2-40B4-BE49-F238E27FC236}">
                  <a16:creationId xmlns:a16="http://schemas.microsoft.com/office/drawing/2014/main" id="{D9F93381-2EDE-B7C5-4BF5-7444AFA9F043}"/>
                </a:ext>
              </a:extLst>
            </p:cNvPr>
            <p:cNvSpPr/>
            <p:nvPr/>
          </p:nvSpPr>
          <p:spPr>
            <a:xfrm rot="5400000" flipH="1">
              <a:off x="8090311" y="4033248"/>
              <a:ext cx="1128936" cy="978442"/>
            </a:xfrm>
            <a:prstGeom prst="ben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6854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49" y="281215"/>
            <a:ext cx="49763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기술설명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 – NFT (with IPFS)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311149" y="8987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D052F92-5C76-C15D-C15B-AEA890B64F8B}"/>
              </a:ext>
            </a:extLst>
          </p:cNvPr>
          <p:cNvSpPr/>
          <p:nvPr/>
        </p:nvSpPr>
        <p:spPr>
          <a:xfrm>
            <a:off x="619319" y="1476549"/>
            <a:ext cx="978662" cy="136570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5065D-74DD-A771-625A-2DDB816A2700}"/>
              </a:ext>
            </a:extLst>
          </p:cNvPr>
          <p:cNvSpPr txBox="1"/>
          <p:nvPr/>
        </p:nvSpPr>
        <p:spPr>
          <a:xfrm>
            <a:off x="568900" y="1044694"/>
            <a:ext cx="487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NFT</a:t>
            </a:r>
            <a:r>
              <a:rPr lang="ko-KR" altLang="en-US" sz="3600" b="1" dirty="0">
                <a:latin typeface="NEXON Lv1 Gothic Light" pitchFamily="2" charset="-127"/>
                <a:ea typeface="NEXON Lv1 Gothic Light" pitchFamily="2" charset="-127"/>
              </a:rPr>
              <a:t> 게임 말</a:t>
            </a:r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 </a:t>
            </a:r>
            <a:r>
              <a:rPr lang="ko-KR" altLang="en-US" sz="3600" b="1" dirty="0">
                <a:latin typeface="NEXON Lv1 Gothic Light" pitchFamily="2" charset="-127"/>
                <a:ea typeface="NEXON Lv1 Gothic Light" pitchFamily="2" charset="-127"/>
              </a:rPr>
              <a:t>발행 과정</a:t>
            </a:r>
            <a:endParaRPr lang="ko-KR" altLang="en-US" sz="36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BA965B-BDA0-BC28-5090-B4493019722B}"/>
              </a:ext>
            </a:extLst>
          </p:cNvPr>
          <p:cNvGrpSpPr/>
          <p:nvPr/>
        </p:nvGrpSpPr>
        <p:grpSpPr>
          <a:xfrm>
            <a:off x="725949" y="1819150"/>
            <a:ext cx="2041647" cy="1932307"/>
            <a:chOff x="725949" y="1819150"/>
            <a:chExt cx="2041647" cy="1932307"/>
          </a:xfrm>
        </p:grpSpPr>
        <p:pic>
          <p:nvPicPr>
            <p:cNvPr id="7" name="그림 6" descr="스크린샷, 원, 다채로움이(가) 표시된 사진&#10;&#10;자동 생성된 설명">
              <a:extLst>
                <a:ext uri="{FF2B5EF4-FFF2-40B4-BE49-F238E27FC236}">
                  <a16:creationId xmlns:a16="http://schemas.microsoft.com/office/drawing/2014/main" id="{57ED3B36-C929-6E12-3768-6A833BAC3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5" t="11371" r="10436" b="16186"/>
            <a:stretch/>
          </p:blipFill>
          <p:spPr>
            <a:xfrm>
              <a:off x="858158" y="1819150"/>
              <a:ext cx="1563968" cy="1409543"/>
            </a:xfrm>
            <a:prstGeom prst="rect">
              <a:avLst/>
            </a:prstGeom>
          </p:spPr>
        </p:pic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EEB9AAFE-A094-A338-3930-43305DE40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949" y="3132377"/>
              <a:ext cx="2041647" cy="61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8F4F9D-7621-B147-0C5D-4204A2B800AE}"/>
              </a:ext>
            </a:extLst>
          </p:cNvPr>
          <p:cNvGrpSpPr/>
          <p:nvPr/>
        </p:nvGrpSpPr>
        <p:grpSpPr>
          <a:xfrm>
            <a:off x="4406041" y="2044974"/>
            <a:ext cx="3164243" cy="3271855"/>
            <a:chOff x="4257656" y="2041276"/>
            <a:chExt cx="3164243" cy="3271855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AF5FF2E-E68E-73BD-BCB5-853202C14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658" y="2471910"/>
              <a:ext cx="2346241" cy="2346241"/>
            </a:xfrm>
            <a:prstGeom prst="rect">
              <a:avLst/>
            </a:prstGeom>
          </p:spPr>
        </p:pic>
        <p:pic>
          <p:nvPicPr>
            <p:cNvPr id="6" name="Picture 2" descr="Kaikas">
              <a:extLst>
                <a:ext uri="{FF2B5EF4-FFF2-40B4-BE49-F238E27FC236}">
                  <a16:creationId xmlns:a16="http://schemas.microsoft.com/office/drawing/2014/main" id="{2A314BAD-A82F-77BF-8B7B-606E3C7BF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7329" y="2320211"/>
              <a:ext cx="751666" cy="75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C22174-DBAA-B12B-EF7F-EB85AC845044}"/>
                </a:ext>
              </a:extLst>
            </p:cNvPr>
            <p:cNvSpPr txBox="1"/>
            <p:nvPr/>
          </p:nvSpPr>
          <p:spPr>
            <a:xfrm>
              <a:off x="5142455" y="2041276"/>
              <a:ext cx="1037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 err="1">
                  <a:latin typeface="NEXON Lv1 Gothic Light" pitchFamily="2" charset="-127"/>
                  <a:ea typeface="NEXON Lv1 Gothic Light" pitchFamily="2" charset="-127"/>
                </a:rPr>
                <a:t>Kaikas</a:t>
              </a:r>
              <a:endParaRPr kumimoji="1" lang="ko-Kore-KR" altLang="en-US" dirty="0">
                <a:latin typeface="NEXON Lv1 Gothic Light" pitchFamily="2" charset="-127"/>
                <a:ea typeface="NEXON Lv1 Gothic Light" pitchFamily="2" charset="-127"/>
              </a:endParaRPr>
            </a:p>
          </p:txBody>
        </p:sp>
        <p:pic>
          <p:nvPicPr>
            <p:cNvPr id="9" name="Picture 4" descr="MetaMask - Wikipedia">
              <a:extLst>
                <a:ext uri="{FF2B5EF4-FFF2-40B4-BE49-F238E27FC236}">
                  <a16:creationId xmlns:a16="http://schemas.microsoft.com/office/drawing/2014/main" id="{45B43637-1096-F610-4650-BA0EEACCF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315" y="2766397"/>
              <a:ext cx="858623" cy="85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710F6C-80F2-8F42-1BA9-F87BDAB81DA1}"/>
                </a:ext>
              </a:extLst>
            </p:cNvPr>
            <p:cNvSpPr txBox="1"/>
            <p:nvPr/>
          </p:nvSpPr>
          <p:spPr>
            <a:xfrm>
              <a:off x="4381605" y="3507656"/>
              <a:ext cx="138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 err="1">
                  <a:latin typeface="NEXON Lv1 Gothic Light" pitchFamily="2" charset="-127"/>
                  <a:ea typeface="NEXON Lv1 Gothic Light" pitchFamily="2" charset="-127"/>
                </a:rPr>
                <a:t>Metamask</a:t>
              </a:r>
              <a:endParaRPr kumimoji="1" lang="ko-Kore-KR" altLang="en-US" dirty="0">
                <a:latin typeface="NEXON Lv1 Gothic Light" pitchFamily="2" charset="-127"/>
                <a:ea typeface="NEXON Lv1 Gothic Light" pitchFamily="2" charset="-127"/>
              </a:endParaRPr>
            </a:p>
          </p:txBody>
        </p:sp>
        <p:sp>
          <p:nvSpPr>
            <p:cNvPr id="13" name="굽은 화살표[B] 12">
              <a:extLst>
                <a:ext uri="{FF2B5EF4-FFF2-40B4-BE49-F238E27FC236}">
                  <a16:creationId xmlns:a16="http://schemas.microsoft.com/office/drawing/2014/main" id="{35AA69DF-5F25-9643-2549-C650B39C0AF7}"/>
                </a:ext>
              </a:extLst>
            </p:cNvPr>
            <p:cNvSpPr/>
            <p:nvPr/>
          </p:nvSpPr>
          <p:spPr>
            <a:xfrm rot="5400000" flipH="1">
              <a:off x="4364331" y="4262542"/>
              <a:ext cx="943914" cy="1157264"/>
            </a:xfrm>
            <a:prstGeom prst="ben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6F8023-B035-3455-50F2-DB69E188D2AD}"/>
                </a:ext>
              </a:extLst>
            </p:cNvPr>
            <p:cNvSpPr txBox="1"/>
            <p:nvPr/>
          </p:nvSpPr>
          <p:spPr>
            <a:xfrm>
              <a:off x="5515719" y="4618247"/>
              <a:ext cx="18293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NEXON LV1 GOTHIC LIGHT" pitchFamily="2" charset="-127"/>
                  <a:ea typeface="NEXON LV1 GOTHIC LIGHT" pitchFamily="2" charset="-127"/>
                </a:rPr>
                <a:t>사용자의 지갑으로</a:t>
              </a:r>
              <a:endParaRPr lang="en-US" altLang="ko-KR" sz="1600" b="1" dirty="0">
                <a:latin typeface="NEXON LV1 GOTHIC LIGHT" pitchFamily="2" charset="-127"/>
                <a:ea typeface="NEXON LV1 GOTHIC LIGHT" pitchFamily="2" charset="-127"/>
              </a:endParaRPr>
            </a:p>
            <a:p>
              <a:pPr algn="ctr"/>
              <a:r>
                <a:rPr lang="en-US" altLang="ko-KR" sz="1600" b="1" dirty="0">
                  <a:latin typeface="NEXON LV1 GOTHIC LIGHT" pitchFamily="2" charset="-127"/>
                  <a:ea typeface="NEXON LV1 GOTHIC LIGHT" pitchFamily="2" charset="-127"/>
                </a:rPr>
                <a:t>NFT </a:t>
              </a:r>
              <a:r>
                <a:rPr lang="ko-KR" altLang="en-US" sz="1600" b="1" dirty="0">
                  <a:latin typeface="NEXON LV1 GOTHIC LIGHT" pitchFamily="2" charset="-127"/>
                  <a:ea typeface="NEXON LV1 GOTHIC LIGHT" pitchFamily="2" charset="-127"/>
                </a:rPr>
                <a:t>발행</a:t>
              </a:r>
              <a:endParaRPr lang="en-US" altLang="ko-KR" sz="1600" b="1" dirty="0">
                <a:latin typeface="NEXON LV1 GOTHIC LIGHT" pitchFamily="2" charset="-127"/>
                <a:ea typeface="NEXON LV1 GOTHIC LIGHT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482371" y="3948593"/>
            <a:ext cx="3021914" cy="2121358"/>
            <a:chOff x="1482371" y="3948593"/>
            <a:chExt cx="3021914" cy="212135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4ABD627-8F1A-BCA7-702C-CBE034C85A0E}"/>
                </a:ext>
              </a:extLst>
            </p:cNvPr>
            <p:cNvGrpSpPr/>
            <p:nvPr/>
          </p:nvGrpSpPr>
          <p:grpSpPr>
            <a:xfrm>
              <a:off x="1482371" y="3948593"/>
              <a:ext cx="3021914" cy="2121358"/>
              <a:chOff x="1333986" y="3944895"/>
              <a:chExt cx="3021914" cy="2121358"/>
            </a:xfrm>
          </p:grpSpPr>
          <p:sp>
            <p:nvSpPr>
              <p:cNvPr id="2" name="굽은 화살표[B] 1">
                <a:extLst>
                  <a:ext uri="{FF2B5EF4-FFF2-40B4-BE49-F238E27FC236}">
                    <a16:creationId xmlns:a16="http://schemas.microsoft.com/office/drawing/2014/main" id="{DE33F62C-EB73-E7B2-2A67-A514B88138C4}"/>
                  </a:ext>
                </a:extLst>
              </p:cNvPr>
              <p:cNvSpPr/>
              <p:nvPr/>
            </p:nvSpPr>
            <p:spPr>
              <a:xfrm rot="10800000" flipH="1">
                <a:off x="1333986" y="3944895"/>
                <a:ext cx="943914" cy="1157264"/>
              </a:xfrm>
              <a:prstGeom prst="ben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pic>
            <p:nvPicPr>
              <p:cNvPr id="11" name="Picture 8" descr="Shield 3D Illustration download in PNG, OBJ or Blend format">
                <a:extLst>
                  <a:ext uri="{FF2B5EF4-FFF2-40B4-BE49-F238E27FC236}">
                    <a16:creationId xmlns:a16="http://schemas.microsoft.com/office/drawing/2014/main" id="{3385CAC7-39E9-2B0E-3D8F-4938013F0A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4029" y="4533200"/>
                <a:ext cx="619080" cy="61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296ADE-2049-9EF7-2220-852BD9FADD3B}"/>
                  </a:ext>
                </a:extLst>
              </p:cNvPr>
              <p:cNvSpPr txBox="1"/>
              <p:nvPr/>
            </p:nvSpPr>
            <p:spPr>
              <a:xfrm>
                <a:off x="2262057" y="5481478"/>
                <a:ext cx="20938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latin typeface="NEXON LV1 GOTHIC LIGHT" pitchFamily="2" charset="-127"/>
                    <a:ea typeface="NEXON LV1 GOTHIC LIGHT" pitchFamily="2" charset="-127"/>
                  </a:rPr>
                  <a:t>블록체인 기반 </a:t>
                </a:r>
                <a:endParaRPr lang="en-US" altLang="ko-KR" sz="1600" b="1" dirty="0">
                  <a:latin typeface="NEXON LV1 GOTHIC LIGHT" pitchFamily="2" charset="-127"/>
                  <a:ea typeface="NEXON LV1 GOTHIC LIGHT" pitchFamily="2" charset="-127"/>
                </a:endParaRPr>
              </a:p>
              <a:p>
                <a:pPr algn="ctr"/>
                <a:r>
                  <a:rPr lang="ko-KR" altLang="en-US" sz="1600" b="1" dirty="0">
                    <a:latin typeface="NEXON LV1 GOTHIC LIGHT" pitchFamily="2" charset="-127"/>
                    <a:ea typeface="NEXON LV1 GOTHIC LIGHT" pitchFamily="2" charset="-127"/>
                  </a:rPr>
                  <a:t>안전한 거래 프로토콜</a:t>
                </a:r>
              </a:p>
            </p:txBody>
          </p:sp>
        </p:grpSp>
        <p:pic>
          <p:nvPicPr>
            <p:cNvPr id="1026" name="Picture 2" descr="About the 클레이튼 category - 클레이튼 - Klaytn Developers Forum">
              <a:extLst>
                <a:ext uri="{FF2B5EF4-FFF2-40B4-BE49-F238E27FC236}">
                  <a16:creationId xmlns:a16="http://schemas.microsoft.com/office/drawing/2014/main" id="{C51E2B2A-EAA2-C3A4-9EA6-88F1C9FAC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347" y="4572267"/>
              <a:ext cx="2093843" cy="989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/>
          <p:cNvGrpSpPr/>
          <p:nvPr/>
        </p:nvGrpSpPr>
        <p:grpSpPr>
          <a:xfrm>
            <a:off x="7677334" y="1262961"/>
            <a:ext cx="3637296" cy="5153461"/>
            <a:chOff x="7677334" y="1262961"/>
            <a:chExt cx="3637296" cy="515346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84EABA2-E05B-6A14-8518-9AB8DF4A669F}"/>
                </a:ext>
              </a:extLst>
            </p:cNvPr>
            <p:cNvGrpSpPr/>
            <p:nvPr/>
          </p:nvGrpSpPr>
          <p:grpSpPr>
            <a:xfrm>
              <a:off x="7677334" y="1262961"/>
              <a:ext cx="3637296" cy="5153461"/>
              <a:chOff x="7677334" y="1262961"/>
              <a:chExt cx="3637296" cy="515346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079398F-E36B-F7E1-2C7C-134396C33529}"/>
                  </a:ext>
                </a:extLst>
              </p:cNvPr>
              <p:cNvGrpSpPr/>
              <p:nvPr/>
            </p:nvGrpSpPr>
            <p:grpSpPr>
              <a:xfrm>
                <a:off x="8738868" y="3787896"/>
                <a:ext cx="2414816" cy="2628526"/>
                <a:chOff x="7545838" y="2198775"/>
                <a:chExt cx="4423004" cy="4461468"/>
              </a:xfrm>
            </p:grpSpPr>
            <p:sp>
              <p:nvSpPr>
                <p:cNvPr id="18" name="사다리꼴[T] 17">
                  <a:extLst>
                    <a:ext uri="{FF2B5EF4-FFF2-40B4-BE49-F238E27FC236}">
                      <a16:creationId xmlns:a16="http://schemas.microsoft.com/office/drawing/2014/main" id="{043254CE-3A5E-B020-8787-63A0C7C61D4F}"/>
                    </a:ext>
                  </a:extLst>
                </p:cNvPr>
                <p:cNvSpPr/>
                <p:nvPr/>
              </p:nvSpPr>
              <p:spPr>
                <a:xfrm rot="7681359">
                  <a:off x="7187386" y="2557227"/>
                  <a:ext cx="2831814" cy="2114910"/>
                </a:xfrm>
                <a:prstGeom prst="trapezoid">
                  <a:avLst>
                    <a:gd name="adj" fmla="val 50011"/>
                  </a:avLst>
                </a:prstGeom>
                <a:gradFill>
                  <a:gsLst>
                    <a:gs pos="100000">
                      <a:srgbClr val="FBFB7E">
                        <a:alpha val="82745"/>
                      </a:srgbClr>
                    </a:gs>
                    <a:gs pos="21000">
                      <a:srgbClr val="C9F2F5">
                        <a:alpha val="0"/>
                      </a:srgb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44D5F5C2-1FE7-CA44-7972-48CC8AE6E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09" t="18886" r="12577" b="5224"/>
                <a:stretch/>
              </p:blipFill>
              <p:spPr>
                <a:xfrm>
                  <a:off x="7910189" y="2833487"/>
                  <a:ext cx="4058653" cy="3826756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CB0534A-1C06-D7B1-4BB3-8D08D241C39B}"/>
                  </a:ext>
                </a:extLst>
              </p:cNvPr>
              <p:cNvGrpSpPr/>
              <p:nvPr/>
            </p:nvGrpSpPr>
            <p:grpSpPr>
              <a:xfrm>
                <a:off x="9809423" y="1262961"/>
                <a:ext cx="1505207" cy="1827509"/>
                <a:chOff x="7879275" y="2472042"/>
                <a:chExt cx="2061576" cy="2503011"/>
              </a:xfrm>
            </p:grpSpPr>
            <p:sp>
              <p:nvSpPr>
                <p:cNvPr id="21" name="모서리가 둥근 직사각형 20">
                  <a:extLst>
                    <a:ext uri="{FF2B5EF4-FFF2-40B4-BE49-F238E27FC236}">
                      <a16:creationId xmlns:a16="http://schemas.microsoft.com/office/drawing/2014/main" id="{04186E6A-D356-AD55-AE44-1395F5DFEDDA}"/>
                    </a:ext>
                  </a:extLst>
                </p:cNvPr>
                <p:cNvSpPr/>
                <p:nvPr/>
              </p:nvSpPr>
              <p:spPr>
                <a:xfrm>
                  <a:off x="7905203" y="2472042"/>
                  <a:ext cx="1965158" cy="2479232"/>
                </a:xfrm>
                <a:prstGeom prst="roundRect">
                  <a:avLst>
                    <a:gd name="adj" fmla="val 6382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2" name="모서리가 둥근 직사각형 21">
                  <a:extLst>
                    <a:ext uri="{FF2B5EF4-FFF2-40B4-BE49-F238E27FC236}">
                      <a16:creationId xmlns:a16="http://schemas.microsoft.com/office/drawing/2014/main" id="{BF489397-0011-9FB0-751C-8B25DEE613FC}"/>
                    </a:ext>
                  </a:extLst>
                </p:cNvPr>
                <p:cNvSpPr/>
                <p:nvPr/>
              </p:nvSpPr>
              <p:spPr>
                <a:xfrm>
                  <a:off x="8001859" y="2569158"/>
                  <a:ext cx="1771845" cy="1824209"/>
                </a:xfrm>
                <a:prstGeom prst="roundRect">
                  <a:avLst>
                    <a:gd name="adj" fmla="val 6382"/>
                  </a:avLst>
                </a:prstGeo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25000">
                      <a:srgbClr val="CBCBCB"/>
                    </a:gs>
                    <a:gs pos="51000">
                      <a:schemeClr val="bg1">
                        <a:lumMod val="75000"/>
                      </a:schemeClr>
                    </a:gs>
                    <a:gs pos="76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8AB1DE-E212-1668-B22C-7A6990E6AA18}"/>
                    </a:ext>
                  </a:extLst>
                </p:cNvPr>
                <p:cNvSpPr txBox="1"/>
                <p:nvPr/>
              </p:nvSpPr>
              <p:spPr>
                <a:xfrm>
                  <a:off x="8983165" y="4679974"/>
                  <a:ext cx="957686" cy="2950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800" dirty="0">
                      <a:gradFill flip="none" rotWithShape="1">
                        <a:gsLst>
                          <a:gs pos="0">
                            <a:schemeClr val="accent3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3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3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3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  <a:tileRect/>
                      </a:gradFill>
                      <a:latin typeface="NEXON Lv1 Gothic" pitchFamily="2" charset="-127"/>
                      <a:ea typeface="NEXON Lv1 Gothic" pitchFamily="2" charset="-127"/>
                    </a:rPr>
                    <a:t>COMMON</a:t>
                  </a:r>
                  <a:endParaRPr kumimoji="1" lang="ko-Kore-KR" altLang="en-US" sz="800" dirty="0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  <a:latin typeface="NEXON Lv1 Gothic" pitchFamily="2" charset="-127"/>
                    <a:ea typeface="NEXON Lv1 Gothic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BD45A50-0124-9F2D-EDFB-E3C3CC1C33F0}"/>
                    </a:ext>
                  </a:extLst>
                </p:cNvPr>
                <p:cNvSpPr txBox="1"/>
                <p:nvPr/>
              </p:nvSpPr>
              <p:spPr>
                <a:xfrm>
                  <a:off x="7879275" y="4395317"/>
                  <a:ext cx="91403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ore-KR" altLang="en-US" sz="1000" dirty="0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일반배</a:t>
                  </a:r>
                  <a:r>
                    <a:rPr kumimoji="1" lang="ko-KR" altLang="en-US" sz="1000" dirty="0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 </a:t>
                  </a:r>
                  <a:r>
                    <a:rPr kumimoji="1" lang="en-US" altLang="ko-KR" sz="1000" dirty="0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#132</a:t>
                  </a:r>
                  <a:endParaRPr kumimoji="1" lang="ko-Kore-KR" altLang="en-US" sz="1000" dirty="0">
                    <a:solidFill>
                      <a:schemeClr val="bg1"/>
                    </a:solidFill>
                    <a:latin typeface="NEXON Lv1 Gothic" pitchFamily="2" charset="-127"/>
                    <a:ea typeface="NEXON Lv1 Gothic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7E99453-6DED-82FA-6C97-671034533E7A}"/>
                    </a:ext>
                  </a:extLst>
                </p:cNvPr>
                <p:cNvSpPr txBox="1"/>
                <p:nvPr/>
              </p:nvSpPr>
              <p:spPr>
                <a:xfrm>
                  <a:off x="7964493" y="4701247"/>
                  <a:ext cx="550151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600" dirty="0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SOS</a:t>
                  </a:r>
                  <a:endParaRPr kumimoji="1" lang="ko-Kore-KR" altLang="en-US" sz="600" dirty="0">
                    <a:solidFill>
                      <a:schemeClr val="bg1"/>
                    </a:solidFill>
                    <a:latin typeface="NEXON Lv1 Gothic" pitchFamily="2" charset="-127"/>
                    <a:ea typeface="NEXON Lv1 Gothic" pitchFamily="2" charset="-127"/>
                  </a:endParaRPr>
                </a:p>
              </p:txBody>
            </p:sp>
            <p:pic>
              <p:nvPicPr>
                <p:cNvPr id="26" name="그림 25" descr="배, 선박, 보트, 교통이(가) 표시된 사진&#10;&#10;자동 생성된 설명">
                  <a:extLst>
                    <a:ext uri="{FF2B5EF4-FFF2-40B4-BE49-F238E27FC236}">
                      <a16:creationId xmlns:a16="http://schemas.microsoft.com/office/drawing/2014/main" id="{C16D78DC-2589-1CF6-7FAD-59E98F86C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1714" y="2550262"/>
                  <a:ext cx="1905288" cy="1905288"/>
                </a:xfrm>
                <a:prstGeom prst="rect">
                  <a:avLst/>
                </a:prstGeom>
              </p:spPr>
            </p:pic>
          </p:grp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42B2F4A4-DAE2-D7B7-0860-713EB6EE97E2}"/>
                  </a:ext>
                </a:extLst>
              </p:cNvPr>
              <p:cNvSpPr/>
              <p:nvPr/>
            </p:nvSpPr>
            <p:spPr>
              <a:xfrm>
                <a:off x="9830247" y="1282214"/>
                <a:ext cx="1424804" cy="1797523"/>
              </a:xfrm>
              <a:prstGeom prst="roundRect">
                <a:avLst>
                  <a:gd name="adj" fmla="val 6382"/>
                </a:avLst>
              </a:prstGeom>
              <a:solidFill>
                <a:schemeClr val="tx1">
                  <a:lumMod val="85000"/>
                  <a:lumOff val="15000"/>
                  <a:alpha val="3142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3E08067-A690-9C12-E828-2C6FE404B8D2}"/>
                  </a:ext>
                </a:extLst>
              </p:cNvPr>
              <p:cNvGrpSpPr/>
              <p:nvPr/>
            </p:nvGrpSpPr>
            <p:grpSpPr>
              <a:xfrm>
                <a:off x="9115863" y="1429952"/>
                <a:ext cx="1479674" cy="1810147"/>
                <a:chOff x="5782128" y="2472042"/>
                <a:chExt cx="2040838" cy="2496644"/>
              </a:xfrm>
            </p:grpSpPr>
            <p:sp>
              <p:nvSpPr>
                <p:cNvPr id="30" name="모서리가 둥근 직사각형 29">
                  <a:extLst>
                    <a:ext uri="{FF2B5EF4-FFF2-40B4-BE49-F238E27FC236}">
                      <a16:creationId xmlns:a16="http://schemas.microsoft.com/office/drawing/2014/main" id="{77DD77C8-1679-39F9-91CE-82D94E706E72}"/>
                    </a:ext>
                  </a:extLst>
                </p:cNvPr>
                <p:cNvSpPr/>
                <p:nvPr/>
              </p:nvSpPr>
              <p:spPr>
                <a:xfrm>
                  <a:off x="5806833" y="2472042"/>
                  <a:ext cx="1965158" cy="2479232"/>
                </a:xfrm>
                <a:prstGeom prst="roundRect">
                  <a:avLst>
                    <a:gd name="adj" fmla="val 6382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31" name="모서리가 둥근 직사각형 30">
                  <a:extLst>
                    <a:ext uri="{FF2B5EF4-FFF2-40B4-BE49-F238E27FC236}">
                      <a16:creationId xmlns:a16="http://schemas.microsoft.com/office/drawing/2014/main" id="{ADAFFF84-8AA4-FCA2-197B-0D3AB53FA0AC}"/>
                    </a:ext>
                  </a:extLst>
                </p:cNvPr>
                <p:cNvSpPr/>
                <p:nvPr/>
              </p:nvSpPr>
              <p:spPr>
                <a:xfrm>
                  <a:off x="5903489" y="2569158"/>
                  <a:ext cx="1771845" cy="1824209"/>
                </a:xfrm>
                <a:prstGeom prst="roundRect">
                  <a:avLst>
                    <a:gd name="adj" fmla="val 6382"/>
                  </a:avLst>
                </a:pr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61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261658A-12F4-8D90-C237-5589108CE02D}"/>
                    </a:ext>
                  </a:extLst>
                </p:cNvPr>
                <p:cNvSpPr txBox="1"/>
                <p:nvPr/>
              </p:nvSpPr>
              <p:spPr>
                <a:xfrm>
                  <a:off x="5782128" y="4389152"/>
                  <a:ext cx="83708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000" dirty="0" err="1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샤프호</a:t>
                  </a:r>
                  <a:r>
                    <a:rPr kumimoji="1" lang="ko-KR" altLang="en-US" sz="1000" dirty="0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 </a:t>
                  </a:r>
                  <a:r>
                    <a:rPr kumimoji="1" lang="en-US" altLang="ko-KR" sz="1000" dirty="0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#12</a:t>
                  </a:r>
                  <a:endParaRPr kumimoji="1" lang="ko-Kore-KR" altLang="en-US" sz="1000" dirty="0">
                    <a:solidFill>
                      <a:schemeClr val="bg1"/>
                    </a:solidFill>
                    <a:latin typeface="NEXON Lv1 Gothic" pitchFamily="2" charset="-127"/>
                    <a:ea typeface="NEXON Lv1 Gothic" pitchFamily="2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EA817B4-D9D9-EBAE-1F32-99CB13AF557D}"/>
                    </a:ext>
                  </a:extLst>
                </p:cNvPr>
                <p:cNvSpPr txBox="1"/>
                <p:nvPr/>
              </p:nvSpPr>
              <p:spPr>
                <a:xfrm>
                  <a:off x="5829261" y="4706816"/>
                  <a:ext cx="55015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600" dirty="0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SOS</a:t>
                  </a:r>
                  <a:endParaRPr kumimoji="1" lang="ko-Kore-KR" altLang="en-US" sz="600" dirty="0">
                    <a:solidFill>
                      <a:schemeClr val="bg1"/>
                    </a:solidFill>
                    <a:latin typeface="NEXON Lv1 Gothic" pitchFamily="2" charset="-127"/>
                    <a:ea typeface="NEXON Lv1 Gothic" pitchFamily="2" charset="-127"/>
                  </a:endParaRPr>
                </a:p>
              </p:txBody>
            </p:sp>
            <p:pic>
              <p:nvPicPr>
                <p:cNvPr id="34" name="그림 33" descr="교통, 선박, 배, 범선이(가) 표시된 사진&#10;&#10;자동 생성된 설명">
                  <a:extLst>
                    <a:ext uri="{FF2B5EF4-FFF2-40B4-BE49-F238E27FC236}">
                      <a16:creationId xmlns:a16="http://schemas.microsoft.com/office/drawing/2014/main" id="{E9421E73-117B-04A6-A0AE-51BB138CE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3489" y="2575082"/>
                  <a:ext cx="1858662" cy="1858662"/>
                </a:xfrm>
                <a:prstGeom prst="rect">
                  <a:avLst/>
                </a:prstGeom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C2F59B5-7484-8A6A-B155-7ABC24759F3D}"/>
                    </a:ext>
                  </a:extLst>
                </p:cNvPr>
                <p:cNvSpPr txBox="1"/>
                <p:nvPr/>
              </p:nvSpPr>
              <p:spPr>
                <a:xfrm>
                  <a:off x="7192406" y="4671535"/>
                  <a:ext cx="630560" cy="2971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800" dirty="0">
                      <a:gradFill>
                        <a:gsLst>
                          <a:gs pos="0">
                            <a:schemeClr val="accent1">
                              <a:lumMod val="20000"/>
                              <a:lumOff val="80000"/>
                            </a:schemeClr>
                          </a:gs>
                          <a:gs pos="61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60000"/>
                              <a:lumOff val="40000"/>
                            </a:schemeClr>
                          </a:gs>
                        </a:gsLst>
                        <a:lin ang="5400000" scaled="1"/>
                      </a:gradFill>
                      <a:latin typeface="NEXON Lv1 Gothic" pitchFamily="2" charset="-127"/>
                      <a:ea typeface="NEXON Lv1 Gothic" pitchFamily="2" charset="-127"/>
                    </a:rPr>
                    <a:t>RARE</a:t>
                  </a:r>
                  <a:endParaRPr kumimoji="1" lang="ko-Kore-KR" altLang="en-US" sz="800" dirty="0">
                    <a:gradFill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1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1"/>
                    </a:gradFill>
                    <a:latin typeface="NEXON Lv1 Gothic" pitchFamily="2" charset="-127"/>
                    <a:ea typeface="NEXON Lv1 Gothic" pitchFamily="2" charset="-127"/>
                  </a:endParaRPr>
                </a:p>
              </p:txBody>
            </p:sp>
          </p:grpSp>
          <p:sp>
            <p:nvSpPr>
              <p:cNvPr id="36" name="모서리가 둥근 직사각형 35">
                <a:extLst>
                  <a:ext uri="{FF2B5EF4-FFF2-40B4-BE49-F238E27FC236}">
                    <a16:creationId xmlns:a16="http://schemas.microsoft.com/office/drawing/2014/main" id="{EB46C1B7-8D57-848D-D11A-AD3E1B56E89F}"/>
                  </a:ext>
                </a:extLst>
              </p:cNvPr>
              <p:cNvSpPr/>
              <p:nvPr/>
            </p:nvSpPr>
            <p:spPr>
              <a:xfrm>
                <a:off x="9133775" y="1429951"/>
                <a:ext cx="1424804" cy="1797523"/>
              </a:xfrm>
              <a:prstGeom prst="roundRect">
                <a:avLst>
                  <a:gd name="adj" fmla="val 6382"/>
                </a:avLst>
              </a:prstGeom>
              <a:solidFill>
                <a:schemeClr val="tx1">
                  <a:lumMod val="85000"/>
                  <a:lumOff val="15000"/>
                  <a:alpha val="3142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7AB2201-5603-3154-D6A1-B923103CD788}"/>
                  </a:ext>
                </a:extLst>
              </p:cNvPr>
              <p:cNvGrpSpPr/>
              <p:nvPr/>
            </p:nvGrpSpPr>
            <p:grpSpPr>
              <a:xfrm>
                <a:off x="7677334" y="1682612"/>
                <a:ext cx="2001945" cy="2479232"/>
                <a:chOff x="3697706" y="2472042"/>
                <a:chExt cx="2001945" cy="2479232"/>
              </a:xfrm>
            </p:grpSpPr>
            <p:sp>
              <p:nvSpPr>
                <p:cNvPr id="38" name="모서리가 둥근 직사각형 37">
                  <a:extLst>
                    <a:ext uri="{FF2B5EF4-FFF2-40B4-BE49-F238E27FC236}">
                      <a16:creationId xmlns:a16="http://schemas.microsoft.com/office/drawing/2014/main" id="{8F80C2EB-3C31-717C-AE55-A10655B3059A}"/>
                    </a:ext>
                  </a:extLst>
                </p:cNvPr>
                <p:cNvSpPr/>
                <p:nvPr/>
              </p:nvSpPr>
              <p:spPr>
                <a:xfrm>
                  <a:off x="3697706" y="2472042"/>
                  <a:ext cx="1965158" cy="2479232"/>
                </a:xfrm>
                <a:prstGeom prst="roundRect">
                  <a:avLst>
                    <a:gd name="adj" fmla="val 6382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9" name="모서리가 둥근 직사각형 38">
                  <a:extLst>
                    <a:ext uri="{FF2B5EF4-FFF2-40B4-BE49-F238E27FC236}">
                      <a16:creationId xmlns:a16="http://schemas.microsoft.com/office/drawing/2014/main" id="{18518A27-BD4A-8E90-6B5F-102C8F9D2B79}"/>
                    </a:ext>
                  </a:extLst>
                </p:cNvPr>
                <p:cNvSpPr/>
                <p:nvPr/>
              </p:nvSpPr>
              <p:spPr>
                <a:xfrm>
                  <a:off x="3794362" y="2569158"/>
                  <a:ext cx="1771845" cy="1824209"/>
                </a:xfrm>
                <a:prstGeom prst="roundRect">
                  <a:avLst>
                    <a:gd name="adj" fmla="val 6382"/>
                  </a:avLst>
                </a:prstGeom>
                <a:gradFill>
                  <a:gsLst>
                    <a:gs pos="12000">
                      <a:srgbClr val="EB7CF5">
                        <a:lumMod val="85000"/>
                        <a:lumOff val="15000"/>
                      </a:srgbClr>
                    </a:gs>
                    <a:gs pos="0">
                      <a:srgbClr val="EE92EF">
                        <a:lumMod val="80000"/>
                        <a:lumOff val="20000"/>
                      </a:srgbClr>
                    </a:gs>
                    <a:gs pos="100000">
                      <a:srgbClr val="00EDDA">
                        <a:lumMod val="70000"/>
                        <a:lumOff val="30000"/>
                      </a:srgbClr>
                    </a:gs>
                    <a:gs pos="64000">
                      <a:srgbClr val="75B4F7">
                        <a:lumMod val="85000"/>
                        <a:lumOff val="15000"/>
                      </a:srgbClr>
                    </a:gs>
                    <a:gs pos="37000">
                      <a:srgbClr val="C369FF">
                        <a:lumMod val="85000"/>
                        <a:lumOff val="15000"/>
                      </a:srgb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7283588-27F9-E197-1ACB-5BBF5026957B}"/>
                    </a:ext>
                  </a:extLst>
                </p:cNvPr>
                <p:cNvSpPr txBox="1"/>
                <p:nvPr/>
              </p:nvSpPr>
              <p:spPr>
                <a:xfrm>
                  <a:off x="4769588" y="4643497"/>
                  <a:ext cx="9300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400" dirty="0">
                      <a:gradFill>
                        <a:gsLst>
                          <a:gs pos="12000">
                            <a:srgbClr val="EB7CF5">
                              <a:lumMod val="94484"/>
                              <a:lumOff val="5516"/>
                            </a:srgbClr>
                          </a:gs>
                          <a:gs pos="0">
                            <a:srgbClr val="EE92EF">
                              <a:lumMod val="84827"/>
                              <a:lumOff val="15173"/>
                            </a:srgbClr>
                          </a:gs>
                          <a:gs pos="100000">
                            <a:srgbClr val="00EDDA">
                              <a:lumMod val="79575"/>
                              <a:lumOff val="20425"/>
                            </a:srgbClr>
                          </a:gs>
                          <a:gs pos="61000">
                            <a:srgbClr val="75B4F7"/>
                          </a:gs>
                          <a:gs pos="37000">
                            <a:srgbClr val="C369FF"/>
                          </a:gs>
                        </a:gsLst>
                        <a:lin ang="2700000" scaled="1"/>
                      </a:gradFill>
                      <a:latin typeface="NEXON Lv1 Gothic" pitchFamily="2" charset="-127"/>
                      <a:ea typeface="NEXON Lv1 Gothic" pitchFamily="2" charset="-127"/>
                    </a:rPr>
                    <a:t>LEGEND</a:t>
                  </a:r>
                  <a:endParaRPr kumimoji="1" lang="ko-Kore-KR" altLang="en-US" sz="1400" dirty="0">
                    <a:gradFill>
                      <a:gsLst>
                        <a:gs pos="12000">
                          <a:srgbClr val="EB7CF5">
                            <a:lumMod val="94484"/>
                            <a:lumOff val="5516"/>
                          </a:srgbClr>
                        </a:gs>
                        <a:gs pos="0">
                          <a:srgbClr val="EE92EF">
                            <a:lumMod val="84827"/>
                            <a:lumOff val="15173"/>
                          </a:srgbClr>
                        </a:gs>
                        <a:gs pos="100000">
                          <a:srgbClr val="00EDDA">
                            <a:lumMod val="79575"/>
                            <a:lumOff val="20425"/>
                          </a:srgbClr>
                        </a:gs>
                        <a:gs pos="61000">
                          <a:srgbClr val="75B4F7"/>
                        </a:gs>
                        <a:gs pos="37000">
                          <a:srgbClr val="C369FF"/>
                        </a:gs>
                      </a:gsLst>
                      <a:lin ang="2700000" scaled="1"/>
                    </a:gradFill>
                    <a:latin typeface="NEXON Lv1 Gothic" pitchFamily="2" charset="-127"/>
                    <a:ea typeface="NEXON Lv1 Gothic" pitchFamily="2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F218B21-3DF2-1F63-61A7-63DF82242E1F}"/>
                    </a:ext>
                  </a:extLst>
                </p:cNvPr>
                <p:cNvSpPr txBox="1"/>
                <p:nvPr/>
              </p:nvSpPr>
              <p:spPr>
                <a:xfrm>
                  <a:off x="3734493" y="4400803"/>
                  <a:ext cx="7601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ore-KR" altLang="en-US" sz="1000" dirty="0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핑핑호</a:t>
                  </a:r>
                  <a:r>
                    <a:rPr kumimoji="1" lang="ko-KR" altLang="en-US" sz="1000" dirty="0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 </a:t>
                  </a:r>
                  <a:r>
                    <a:rPr kumimoji="1" lang="en-US" altLang="ko-KR" sz="1000" dirty="0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#1</a:t>
                  </a:r>
                  <a:endParaRPr kumimoji="1" lang="ko-Kore-KR" altLang="en-US" sz="1000" dirty="0">
                    <a:solidFill>
                      <a:schemeClr val="bg1"/>
                    </a:solidFill>
                    <a:latin typeface="NEXON Lv1 Gothic" pitchFamily="2" charset="-127"/>
                    <a:ea typeface="NEXON Lv1 Gothic" pitchFamily="2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966B3D1-2CDD-0C31-0E12-98FBE6E3D4E9}"/>
                    </a:ext>
                  </a:extLst>
                </p:cNvPr>
                <p:cNvSpPr txBox="1"/>
                <p:nvPr/>
              </p:nvSpPr>
              <p:spPr>
                <a:xfrm>
                  <a:off x="3748680" y="4727778"/>
                  <a:ext cx="550151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600" dirty="0">
                      <a:solidFill>
                        <a:schemeClr val="bg1"/>
                      </a:solidFill>
                      <a:latin typeface="NEXON Lv1 Gothic" pitchFamily="2" charset="-127"/>
                      <a:ea typeface="NEXON Lv1 Gothic" pitchFamily="2" charset="-127"/>
                    </a:rPr>
                    <a:t>SOS</a:t>
                  </a:r>
                  <a:endParaRPr kumimoji="1" lang="ko-Kore-KR" altLang="en-US" sz="600" dirty="0">
                    <a:solidFill>
                      <a:schemeClr val="bg1"/>
                    </a:solidFill>
                    <a:latin typeface="NEXON Lv1 Gothic" pitchFamily="2" charset="-127"/>
                    <a:ea typeface="NEXON Lv1 Gothic" pitchFamily="2" charset="-127"/>
                  </a:endParaRPr>
                </a:p>
              </p:txBody>
            </p:sp>
          </p:grpSp>
        </p:grp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793" y="1670838"/>
              <a:ext cx="1925231" cy="192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5324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366051" y="428793"/>
            <a:ext cx="8459717" cy="6091242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5819" y="428793"/>
            <a:ext cx="198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NEXON Lv1 Gothic Bold" pitchFamily="2" charset="-127"/>
                <a:ea typeface="NEXON Lv1 Gothic Bold" pitchFamily="2" charset="-127"/>
              </a:rPr>
              <a:t>NFT</a:t>
            </a:r>
            <a:r>
              <a:rPr lang="ko-KR" altLang="en-US" sz="4000" b="1" dirty="0">
                <a:latin typeface="NEXON Lv1 Gothic Bold" pitchFamily="2" charset="-127"/>
                <a:ea typeface="NEXON Lv1 Gothic Bold" pitchFamily="2" charset="-127"/>
              </a:rPr>
              <a:t>란</a:t>
            </a:r>
            <a:r>
              <a:rPr lang="en-US" altLang="ko-KR" sz="4000" b="1" dirty="0">
                <a:latin typeface="NEXON Lv1 Gothic Bold" pitchFamily="2" charset="-127"/>
                <a:ea typeface="NEXON Lv1 Gothic Bold" pitchFamily="2" charset="-127"/>
              </a:rPr>
              <a:t>?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396" y="95693"/>
            <a:ext cx="999671" cy="9996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2E05CB-26BD-F3BD-B7A4-CD4C8579AA75}"/>
              </a:ext>
            </a:extLst>
          </p:cNvPr>
          <p:cNvSpPr txBox="1"/>
          <p:nvPr/>
        </p:nvSpPr>
        <p:spPr>
          <a:xfrm>
            <a:off x="5173476" y="1095364"/>
            <a:ext cx="5338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52FF"/>
                </a:solidFill>
                <a:latin typeface="NEXON Lv1 Gothic" pitchFamily="2" charset="-127"/>
                <a:ea typeface="NEXON Lv1 Gothic" pitchFamily="2" charset="-127"/>
              </a:rPr>
              <a:t>N</a:t>
            </a:r>
            <a:r>
              <a:rPr lang="en-US" altLang="ko-KR" sz="4000" dirty="0">
                <a:latin typeface="NEXON Lv1 Gothic" pitchFamily="2" charset="-127"/>
                <a:ea typeface="NEXON Lv1 Gothic" pitchFamily="2" charset="-127"/>
              </a:rPr>
              <a:t>on-</a:t>
            </a:r>
            <a:r>
              <a:rPr lang="en-US" altLang="ko-KR" sz="4000" dirty="0">
                <a:solidFill>
                  <a:srgbClr val="0052FF"/>
                </a:solidFill>
                <a:latin typeface="NEXON Lv1 Gothic" pitchFamily="2" charset="-127"/>
                <a:ea typeface="NEXON Lv1 Gothic" pitchFamily="2" charset="-127"/>
              </a:rPr>
              <a:t>F</a:t>
            </a:r>
            <a:r>
              <a:rPr lang="en-US" altLang="ko-KR" sz="4000" dirty="0">
                <a:latin typeface="NEXON Lv1 Gothic" pitchFamily="2" charset="-127"/>
                <a:ea typeface="NEXON Lv1 Gothic" pitchFamily="2" charset="-127"/>
              </a:rPr>
              <a:t>ungible </a:t>
            </a:r>
            <a:r>
              <a:rPr lang="en-US" altLang="ko-KR" sz="4000" dirty="0">
                <a:solidFill>
                  <a:srgbClr val="0052FF"/>
                </a:solidFill>
                <a:latin typeface="NEXON Lv1 Gothic" pitchFamily="2" charset="-127"/>
                <a:ea typeface="NEXON Lv1 Gothic" pitchFamily="2" charset="-127"/>
              </a:rPr>
              <a:t>T</a:t>
            </a:r>
            <a:r>
              <a:rPr lang="en-US" altLang="ko-KR" sz="4000" dirty="0">
                <a:latin typeface="NEXON Lv1 Gothic" pitchFamily="2" charset="-127"/>
                <a:ea typeface="NEXON Lv1 Gothic" pitchFamily="2" charset="-127"/>
              </a:rPr>
              <a:t>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D38E6-D9F0-364C-29F5-6995BD6EB8C0}"/>
              </a:ext>
            </a:extLst>
          </p:cNvPr>
          <p:cNvSpPr txBox="1"/>
          <p:nvPr/>
        </p:nvSpPr>
        <p:spPr>
          <a:xfrm>
            <a:off x="5936576" y="1885046"/>
            <a:ext cx="3557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EXON Lv1 Gothic" pitchFamily="2" charset="-127"/>
                <a:ea typeface="NEXON Lv1 Gothic" pitchFamily="2" charset="-127"/>
              </a:rPr>
              <a:t>대체 불가능한 토큰</a:t>
            </a:r>
            <a:endParaRPr lang="en-US" altLang="ko-KR" sz="3200" dirty="0">
              <a:latin typeface="NEXON Lv1 Gothic" pitchFamily="2" charset="-127"/>
              <a:ea typeface="NEXON Lv1 Gothic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C879EBF-B955-0EA9-733F-C84BBF95E028}"/>
              </a:ext>
            </a:extLst>
          </p:cNvPr>
          <p:cNvGrpSpPr/>
          <p:nvPr/>
        </p:nvGrpSpPr>
        <p:grpSpPr>
          <a:xfrm>
            <a:off x="6256220" y="2802921"/>
            <a:ext cx="3172831" cy="3172831"/>
            <a:chOff x="6256220" y="2802921"/>
            <a:chExt cx="3172831" cy="3172831"/>
          </a:xfrm>
        </p:grpSpPr>
        <p:pic>
          <p:nvPicPr>
            <p:cNvPr id="38914" name="Picture 2" descr="23,177 Coin 3D Illustrations - Free in PNG, BLEND, glTF - IconScout">
              <a:extLst>
                <a:ext uri="{FF2B5EF4-FFF2-40B4-BE49-F238E27FC236}">
                  <a16:creationId xmlns:a16="http://schemas.microsoft.com/office/drawing/2014/main" id="{AC76C5FE-A05E-02A9-9C13-1DD129502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56220" y="2802921"/>
              <a:ext cx="3172831" cy="3172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5B12584-AF6C-F0FA-E1BE-E0BD282F4643}"/>
                </a:ext>
              </a:extLst>
            </p:cNvPr>
            <p:cNvGrpSpPr/>
            <p:nvPr/>
          </p:nvGrpSpPr>
          <p:grpSpPr>
            <a:xfrm>
              <a:off x="7173732" y="3516798"/>
              <a:ext cx="1300306" cy="1473498"/>
              <a:chOff x="7173732" y="3516798"/>
              <a:chExt cx="1300306" cy="1473498"/>
            </a:xfrm>
          </p:grpSpPr>
          <p:pic>
            <p:nvPicPr>
              <p:cNvPr id="38916" name="Picture 4" descr="Video - Free multimedia icons">
                <a:extLst>
                  <a:ext uri="{FF2B5EF4-FFF2-40B4-BE49-F238E27FC236}">
                    <a16:creationId xmlns:a16="http://schemas.microsoft.com/office/drawing/2014/main" id="{FCB089C4-0502-7DFB-76E3-BDC47D0B85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732" y="4285848"/>
                <a:ext cx="704448" cy="7044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918" name="Picture 6" descr="Multimedia Photo Icon PNG Transparent Background, Free Download #3991 -  FreeIconsPNG">
                <a:extLst>
                  <a:ext uri="{FF2B5EF4-FFF2-40B4-BE49-F238E27FC236}">
                    <a16:creationId xmlns:a16="http://schemas.microsoft.com/office/drawing/2014/main" id="{A6C704A3-CD5F-73E7-CF6A-C4EF26090B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9038" y="3516798"/>
                <a:ext cx="1205000" cy="12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7634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49" y="281215"/>
            <a:ext cx="41665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기술설명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 – 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그래프 이론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311149" y="8987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5B18A15-6BD4-0FB8-610E-2BCFD9F63A5D}"/>
              </a:ext>
            </a:extLst>
          </p:cNvPr>
          <p:cNvSpPr/>
          <p:nvPr/>
        </p:nvSpPr>
        <p:spPr>
          <a:xfrm>
            <a:off x="2683038" y="4046247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FF5894B-D6E3-758E-5816-8E29837E8702}"/>
              </a:ext>
            </a:extLst>
          </p:cNvPr>
          <p:cNvSpPr/>
          <p:nvPr/>
        </p:nvSpPr>
        <p:spPr>
          <a:xfrm>
            <a:off x="3588576" y="3999516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4489118-69AD-10EA-E202-6F3B00D9597A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3112940" y="4214468"/>
            <a:ext cx="475636" cy="4673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A7A1CE05-C6F6-4AB0-AE73-D60A3F125CC5}"/>
              </a:ext>
            </a:extLst>
          </p:cNvPr>
          <p:cNvSpPr/>
          <p:nvPr/>
        </p:nvSpPr>
        <p:spPr>
          <a:xfrm>
            <a:off x="1854713" y="3936559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F7036C7-B2AB-E15F-EEB7-ED3AD8AB4C3D}"/>
              </a:ext>
            </a:extLst>
          </p:cNvPr>
          <p:cNvSpPr/>
          <p:nvPr/>
        </p:nvSpPr>
        <p:spPr>
          <a:xfrm>
            <a:off x="1306838" y="5147862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FEC0B1CE-D468-B704-289D-8B42F122CBFD}"/>
              </a:ext>
            </a:extLst>
          </p:cNvPr>
          <p:cNvCxnSpPr>
            <a:cxnSpLocks/>
            <a:stCxn id="18" idx="6"/>
            <a:endCxn id="13" idx="2"/>
          </p:cNvCxnSpPr>
          <p:nvPr/>
        </p:nvCxnSpPr>
        <p:spPr>
          <a:xfrm>
            <a:off x="2284615" y="4151510"/>
            <a:ext cx="398423" cy="109688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DF68C6EF-BD9C-C5E8-CEC7-6B1467BA9E55}"/>
              </a:ext>
            </a:extLst>
          </p:cNvPr>
          <p:cNvSpPr/>
          <p:nvPr/>
        </p:nvSpPr>
        <p:spPr>
          <a:xfrm>
            <a:off x="2134770" y="4682216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A8C7752A-136D-8E70-81A8-B8BD2DDD52A4}"/>
              </a:ext>
            </a:extLst>
          </p:cNvPr>
          <p:cNvCxnSpPr>
            <a:cxnSpLocks/>
            <a:stCxn id="45" idx="7"/>
            <a:endCxn id="13" idx="3"/>
          </p:cNvCxnSpPr>
          <p:nvPr/>
        </p:nvCxnSpPr>
        <p:spPr>
          <a:xfrm flipV="1">
            <a:off x="2501714" y="4413191"/>
            <a:ext cx="244282" cy="33198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05CFF01-F624-7197-F3C9-F7070BA67A07}"/>
              </a:ext>
            </a:extLst>
          </p:cNvPr>
          <p:cNvCxnSpPr>
            <a:cxnSpLocks/>
            <a:stCxn id="35" idx="6"/>
            <a:endCxn id="45" idx="3"/>
          </p:cNvCxnSpPr>
          <p:nvPr/>
        </p:nvCxnSpPr>
        <p:spPr>
          <a:xfrm flipV="1">
            <a:off x="1736740" y="5049160"/>
            <a:ext cx="460988" cy="31365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C5F25D3C-C9DC-65F0-53EA-0D02265042CA}"/>
              </a:ext>
            </a:extLst>
          </p:cNvPr>
          <p:cNvSpPr/>
          <p:nvPr/>
        </p:nvSpPr>
        <p:spPr>
          <a:xfrm>
            <a:off x="1054161" y="3738121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EFFDADCF-2A56-8446-05D8-4E726611C317}"/>
              </a:ext>
            </a:extLst>
          </p:cNvPr>
          <p:cNvCxnSpPr>
            <a:cxnSpLocks/>
            <a:stCxn id="67" idx="6"/>
            <a:endCxn id="18" idx="2"/>
          </p:cNvCxnSpPr>
          <p:nvPr/>
        </p:nvCxnSpPr>
        <p:spPr>
          <a:xfrm>
            <a:off x="1484063" y="3953072"/>
            <a:ext cx="370650" cy="198438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FB8874BD-55F0-5574-9BBC-0F7B4A3E171C}"/>
              </a:ext>
            </a:extLst>
          </p:cNvPr>
          <p:cNvSpPr/>
          <p:nvPr/>
        </p:nvSpPr>
        <p:spPr>
          <a:xfrm>
            <a:off x="3900724" y="3340454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4BE39D0-241A-1B1E-FCE1-F454489B664B}"/>
              </a:ext>
            </a:extLst>
          </p:cNvPr>
          <p:cNvSpPr/>
          <p:nvPr/>
        </p:nvSpPr>
        <p:spPr>
          <a:xfrm>
            <a:off x="4162608" y="4523546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B8BCB1B-C678-C840-13C5-28372C916443}"/>
              </a:ext>
            </a:extLst>
          </p:cNvPr>
          <p:cNvSpPr/>
          <p:nvPr/>
        </p:nvSpPr>
        <p:spPr>
          <a:xfrm>
            <a:off x="4638262" y="2923935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864D0F3-487E-45F3-442D-97580EA96E6D}"/>
              </a:ext>
            </a:extLst>
          </p:cNvPr>
          <p:cNvSpPr/>
          <p:nvPr/>
        </p:nvSpPr>
        <p:spPr>
          <a:xfrm>
            <a:off x="4862868" y="4834208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8252F0C2-27DF-1E5F-314B-08F77DFC7C45}"/>
              </a:ext>
            </a:extLst>
          </p:cNvPr>
          <p:cNvCxnSpPr>
            <a:cxnSpLocks/>
            <a:stCxn id="14" idx="5"/>
            <a:endCxn id="73" idx="1"/>
          </p:cNvCxnSpPr>
          <p:nvPr/>
        </p:nvCxnSpPr>
        <p:spPr>
          <a:xfrm>
            <a:off x="3955521" y="4366461"/>
            <a:ext cx="270045" cy="22004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001AF7D8-0A96-2C6C-0D8B-BCDC72151EDD}"/>
              </a:ext>
            </a:extLst>
          </p:cNvPr>
          <p:cNvCxnSpPr>
            <a:cxnSpLocks/>
            <a:stCxn id="73" idx="5"/>
            <a:endCxn id="75" idx="2"/>
          </p:cNvCxnSpPr>
          <p:nvPr/>
        </p:nvCxnSpPr>
        <p:spPr>
          <a:xfrm>
            <a:off x="4529552" y="4890490"/>
            <a:ext cx="333316" cy="15867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10C4421C-7ADA-6F38-6711-73853DEE646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803528" y="3661219"/>
            <a:ext cx="254522" cy="338297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4E43572-894D-DEAE-0229-F87B098F1359}"/>
              </a:ext>
            </a:extLst>
          </p:cNvPr>
          <p:cNvCxnSpPr>
            <a:cxnSpLocks/>
            <a:stCxn id="72" idx="7"/>
            <a:endCxn id="74" idx="2"/>
          </p:cNvCxnSpPr>
          <p:nvPr/>
        </p:nvCxnSpPr>
        <p:spPr>
          <a:xfrm flipV="1">
            <a:off x="4267668" y="3138887"/>
            <a:ext cx="370594" cy="264525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D549DA60-7437-1902-2BE7-4CDFF358A77A}"/>
              </a:ext>
            </a:extLst>
          </p:cNvPr>
          <p:cNvSpPr/>
          <p:nvPr/>
        </p:nvSpPr>
        <p:spPr>
          <a:xfrm>
            <a:off x="3523863" y="3931300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5AC7657-A3A3-D262-4470-0C881C97FBCE}"/>
              </a:ext>
            </a:extLst>
          </p:cNvPr>
          <p:cNvSpPr/>
          <p:nvPr/>
        </p:nvSpPr>
        <p:spPr>
          <a:xfrm>
            <a:off x="1779721" y="3050749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CA0C291-172A-D1B1-AD5F-8B32A57CD458}"/>
              </a:ext>
            </a:extLst>
          </p:cNvPr>
          <p:cNvSpPr/>
          <p:nvPr/>
        </p:nvSpPr>
        <p:spPr>
          <a:xfrm>
            <a:off x="2456163" y="2448590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6" name="직선 연결선[R] 125">
            <a:extLst>
              <a:ext uri="{FF2B5EF4-FFF2-40B4-BE49-F238E27FC236}">
                <a16:creationId xmlns:a16="http://schemas.microsoft.com/office/drawing/2014/main" id="{BD6CB11E-4A2B-9CFC-88C0-560CFA8658DF}"/>
              </a:ext>
            </a:extLst>
          </p:cNvPr>
          <p:cNvCxnSpPr>
            <a:cxnSpLocks/>
            <a:stCxn id="67" idx="7"/>
            <a:endCxn id="124" idx="3"/>
          </p:cNvCxnSpPr>
          <p:nvPr/>
        </p:nvCxnSpPr>
        <p:spPr>
          <a:xfrm flipV="1">
            <a:off x="1421105" y="3417693"/>
            <a:ext cx="421574" cy="383386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D052F92-5C76-C15D-C15B-AEA890B64F8B}"/>
              </a:ext>
            </a:extLst>
          </p:cNvPr>
          <p:cNvSpPr/>
          <p:nvPr/>
        </p:nvSpPr>
        <p:spPr>
          <a:xfrm>
            <a:off x="619319" y="1476549"/>
            <a:ext cx="903765" cy="136570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72410712-C23F-78DA-8E7D-F190DC5060F7}"/>
              </a:ext>
            </a:extLst>
          </p:cNvPr>
          <p:cNvCxnSpPr>
            <a:cxnSpLocks/>
            <a:stCxn id="124" idx="7"/>
            <a:endCxn id="125" idx="3"/>
          </p:cNvCxnSpPr>
          <p:nvPr/>
        </p:nvCxnSpPr>
        <p:spPr>
          <a:xfrm flipV="1">
            <a:off x="2146665" y="2815534"/>
            <a:ext cx="372456" cy="29817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2657868-EA35-9033-C1C8-7DAB228F12D0}"/>
              </a:ext>
            </a:extLst>
          </p:cNvPr>
          <p:cNvSpPr/>
          <p:nvPr/>
        </p:nvSpPr>
        <p:spPr>
          <a:xfrm>
            <a:off x="6710480" y="1476549"/>
            <a:ext cx="903765" cy="136570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5065D-74DD-A771-625A-2DDB816A2700}"/>
              </a:ext>
            </a:extLst>
          </p:cNvPr>
          <p:cNvSpPr txBox="1"/>
          <p:nvPr/>
        </p:nvSpPr>
        <p:spPr>
          <a:xfrm>
            <a:off x="536434" y="1059862"/>
            <a:ext cx="995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BFS</a:t>
            </a:r>
            <a:r>
              <a:rPr lang="ko-KR" altLang="en-US" sz="3600" dirty="0">
                <a:latin typeface="NEXON Lv1 Gothic Light" pitchFamily="2" charset="-127"/>
                <a:ea typeface="NEXON Lv1 Gothic Light" pitchFamily="2" charset="-127"/>
              </a:rPr>
              <a:t>로 이동 가능 노드 탐색 후 </a:t>
            </a:r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DFS</a:t>
            </a:r>
            <a:r>
              <a:rPr lang="ko-KR" altLang="en-US" sz="3600" dirty="0">
                <a:latin typeface="NEXON Lv1 Gothic Light" pitchFamily="2" charset="-127"/>
                <a:ea typeface="NEXON Lv1 Gothic Light" pitchFamily="2" charset="-127"/>
              </a:rPr>
              <a:t>로 경로 탐색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19BC2C1-326C-BC6B-331F-73019D373330}"/>
              </a:ext>
            </a:extLst>
          </p:cNvPr>
          <p:cNvSpPr/>
          <p:nvPr/>
        </p:nvSpPr>
        <p:spPr>
          <a:xfrm>
            <a:off x="4568415" y="2853843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1F5F7BB2-B71D-709C-3050-ADA92B614B5D}"/>
              </a:ext>
            </a:extLst>
          </p:cNvPr>
          <p:cNvSpPr/>
          <p:nvPr/>
        </p:nvSpPr>
        <p:spPr>
          <a:xfrm>
            <a:off x="4796178" y="4769494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C2B910F5-CE04-B053-D469-9F3836876EAF}"/>
              </a:ext>
            </a:extLst>
          </p:cNvPr>
          <p:cNvSpPr/>
          <p:nvPr/>
        </p:nvSpPr>
        <p:spPr>
          <a:xfrm>
            <a:off x="1242124" y="5083148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F93E36A-AF28-0687-B05D-BA2391D14C95}"/>
              </a:ext>
            </a:extLst>
          </p:cNvPr>
          <p:cNvSpPr/>
          <p:nvPr/>
        </p:nvSpPr>
        <p:spPr>
          <a:xfrm>
            <a:off x="989447" y="3674395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4F8CC9B8-9009-5E2C-CE7D-8E6E7CEE4958}"/>
              </a:ext>
            </a:extLst>
          </p:cNvPr>
          <p:cNvGrpSpPr/>
          <p:nvPr/>
        </p:nvGrpSpPr>
        <p:grpSpPr>
          <a:xfrm>
            <a:off x="2465975" y="3517185"/>
            <a:ext cx="901588" cy="901588"/>
            <a:chOff x="2708709" y="5172288"/>
            <a:chExt cx="1286056" cy="1286056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7C3F9829-36AB-1869-5D79-74EEF6EFC854}"/>
                </a:ext>
              </a:extLst>
            </p:cNvPr>
            <p:cNvSpPr/>
            <p:nvPr/>
          </p:nvSpPr>
          <p:spPr>
            <a:xfrm>
              <a:off x="2708709" y="5172288"/>
              <a:ext cx="1286056" cy="1286056"/>
            </a:xfrm>
            <a:prstGeom prst="ellipse">
              <a:avLst/>
            </a:prstGeom>
            <a:gradFill flip="none" rotWithShape="1">
              <a:gsLst>
                <a:gs pos="45000">
                  <a:srgbClr val="DEF64E">
                    <a:lumMod val="40000"/>
                    <a:lumOff val="60000"/>
                    <a:alpha val="70000"/>
                  </a:srgbClr>
                </a:gs>
                <a:gs pos="16000">
                  <a:srgbClr val="C9F2F5">
                    <a:alpha val="83243"/>
                  </a:srgbClr>
                </a:gs>
                <a:gs pos="74000">
                  <a:srgbClr val="F1F8F8">
                    <a:alpha val="21151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40" name="그림 139" descr="디자인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DB99CB62-3DE1-F253-C2AD-8115D7D13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5188" r="2343" b="4967"/>
            <a:stretch/>
          </p:blipFill>
          <p:spPr>
            <a:xfrm>
              <a:off x="2769264" y="5215218"/>
              <a:ext cx="1143898" cy="108566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A2152F08-3C3C-6D3C-824F-889C0A77D3B9}"/>
              </a:ext>
            </a:extLst>
          </p:cNvPr>
          <p:cNvCxnSpPr>
            <a:cxnSpLocks/>
            <a:stCxn id="67" idx="4"/>
            <a:endCxn id="35" idx="1"/>
          </p:cNvCxnSpPr>
          <p:nvPr/>
        </p:nvCxnSpPr>
        <p:spPr>
          <a:xfrm>
            <a:off x="1269112" y="4168023"/>
            <a:ext cx="100684" cy="1042797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868CAE82-7EBC-C5E0-6D4A-E281C578D80E}"/>
              </a:ext>
            </a:extLst>
          </p:cNvPr>
          <p:cNvSpPr/>
          <p:nvPr/>
        </p:nvSpPr>
        <p:spPr>
          <a:xfrm>
            <a:off x="8819837" y="4214468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ACC2802-0E02-840D-0892-F8ABBEE7D981}"/>
              </a:ext>
            </a:extLst>
          </p:cNvPr>
          <p:cNvSpPr/>
          <p:nvPr/>
        </p:nvSpPr>
        <p:spPr>
          <a:xfrm>
            <a:off x="9725375" y="4167737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BC64D66D-15B5-78E0-6929-2F42F13F1C85}"/>
              </a:ext>
            </a:extLst>
          </p:cNvPr>
          <p:cNvCxnSpPr>
            <a:cxnSpLocks/>
            <a:stCxn id="149" idx="6"/>
            <a:endCxn id="150" idx="2"/>
          </p:cNvCxnSpPr>
          <p:nvPr/>
        </p:nvCxnSpPr>
        <p:spPr>
          <a:xfrm flipV="1">
            <a:off x="9249739" y="4382689"/>
            <a:ext cx="475636" cy="4673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타원 151">
            <a:extLst>
              <a:ext uri="{FF2B5EF4-FFF2-40B4-BE49-F238E27FC236}">
                <a16:creationId xmlns:a16="http://schemas.microsoft.com/office/drawing/2014/main" id="{5892EBAC-59FE-1659-D7DF-271AFB8D5AC1}"/>
              </a:ext>
            </a:extLst>
          </p:cNvPr>
          <p:cNvSpPr/>
          <p:nvPr/>
        </p:nvSpPr>
        <p:spPr>
          <a:xfrm>
            <a:off x="7991512" y="4104780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F79B776-B265-842A-D84F-D97E6AB2EBF5}"/>
              </a:ext>
            </a:extLst>
          </p:cNvPr>
          <p:cNvSpPr/>
          <p:nvPr/>
        </p:nvSpPr>
        <p:spPr>
          <a:xfrm>
            <a:off x="7443637" y="5316083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4" name="직선 연결선[R] 153">
            <a:extLst>
              <a:ext uri="{FF2B5EF4-FFF2-40B4-BE49-F238E27FC236}">
                <a16:creationId xmlns:a16="http://schemas.microsoft.com/office/drawing/2014/main" id="{616D4CB3-BDD8-2536-C9EA-50C846A9FB5F}"/>
              </a:ext>
            </a:extLst>
          </p:cNvPr>
          <p:cNvCxnSpPr>
            <a:cxnSpLocks/>
            <a:stCxn id="152" idx="6"/>
            <a:endCxn id="149" idx="2"/>
          </p:cNvCxnSpPr>
          <p:nvPr/>
        </p:nvCxnSpPr>
        <p:spPr>
          <a:xfrm>
            <a:off x="8421414" y="4319731"/>
            <a:ext cx="398423" cy="109688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BF33B3A1-7A43-E7C6-FA73-A63806616E5C}"/>
              </a:ext>
            </a:extLst>
          </p:cNvPr>
          <p:cNvSpPr/>
          <p:nvPr/>
        </p:nvSpPr>
        <p:spPr>
          <a:xfrm>
            <a:off x="8271569" y="4850437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6" name="직선 연결선[R] 155">
            <a:extLst>
              <a:ext uri="{FF2B5EF4-FFF2-40B4-BE49-F238E27FC236}">
                <a16:creationId xmlns:a16="http://schemas.microsoft.com/office/drawing/2014/main" id="{A091AB64-49F1-8995-C70F-C06F2B8D537E}"/>
              </a:ext>
            </a:extLst>
          </p:cNvPr>
          <p:cNvCxnSpPr>
            <a:cxnSpLocks/>
            <a:stCxn id="155" idx="7"/>
            <a:endCxn id="149" idx="3"/>
          </p:cNvCxnSpPr>
          <p:nvPr/>
        </p:nvCxnSpPr>
        <p:spPr>
          <a:xfrm flipV="1">
            <a:off x="8638513" y="4581412"/>
            <a:ext cx="244282" cy="331983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839D1750-F103-072D-DD77-56EA1F67FFC7}"/>
              </a:ext>
            </a:extLst>
          </p:cNvPr>
          <p:cNvCxnSpPr>
            <a:cxnSpLocks/>
            <a:stCxn id="153" idx="6"/>
            <a:endCxn id="155" idx="3"/>
          </p:cNvCxnSpPr>
          <p:nvPr/>
        </p:nvCxnSpPr>
        <p:spPr>
          <a:xfrm flipV="1">
            <a:off x="7873539" y="5217381"/>
            <a:ext cx="460988" cy="313653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D53B1250-45A8-A4B8-EB59-C07E85525E2A}"/>
              </a:ext>
            </a:extLst>
          </p:cNvPr>
          <p:cNvSpPr/>
          <p:nvPr/>
        </p:nvSpPr>
        <p:spPr>
          <a:xfrm>
            <a:off x="7190960" y="3906342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9" name="직선 연결선[R] 158">
            <a:extLst>
              <a:ext uri="{FF2B5EF4-FFF2-40B4-BE49-F238E27FC236}">
                <a16:creationId xmlns:a16="http://schemas.microsoft.com/office/drawing/2014/main" id="{2BC57EB1-0AAB-E317-FB9E-F2EA171B8143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620862" y="4121293"/>
            <a:ext cx="370650" cy="198438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018483A1-B541-B9BE-D3AE-2E770C4379EA}"/>
              </a:ext>
            </a:extLst>
          </p:cNvPr>
          <p:cNvSpPr/>
          <p:nvPr/>
        </p:nvSpPr>
        <p:spPr>
          <a:xfrm>
            <a:off x="10037523" y="3508675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11A065B-592F-5B8A-1A71-264FB7F85D7D}"/>
              </a:ext>
            </a:extLst>
          </p:cNvPr>
          <p:cNvSpPr/>
          <p:nvPr/>
        </p:nvSpPr>
        <p:spPr>
          <a:xfrm>
            <a:off x="10299407" y="4691767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8163B48B-2EAF-C723-4B0C-285E72CCF92C}"/>
              </a:ext>
            </a:extLst>
          </p:cNvPr>
          <p:cNvSpPr/>
          <p:nvPr/>
        </p:nvSpPr>
        <p:spPr>
          <a:xfrm>
            <a:off x="10775061" y="3092156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913A40F-63C1-8D05-3CFD-CBE3C13EBC04}"/>
              </a:ext>
            </a:extLst>
          </p:cNvPr>
          <p:cNvSpPr/>
          <p:nvPr/>
        </p:nvSpPr>
        <p:spPr>
          <a:xfrm>
            <a:off x="10999667" y="5002429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4" name="직선 연결선[R] 163">
            <a:extLst>
              <a:ext uri="{FF2B5EF4-FFF2-40B4-BE49-F238E27FC236}">
                <a16:creationId xmlns:a16="http://schemas.microsoft.com/office/drawing/2014/main" id="{F58DA9CF-8453-8861-9418-3BEC929D13AE}"/>
              </a:ext>
            </a:extLst>
          </p:cNvPr>
          <p:cNvCxnSpPr>
            <a:cxnSpLocks/>
            <a:stCxn id="150" idx="5"/>
            <a:endCxn id="161" idx="1"/>
          </p:cNvCxnSpPr>
          <p:nvPr/>
        </p:nvCxnSpPr>
        <p:spPr>
          <a:xfrm>
            <a:off x="10092320" y="4534682"/>
            <a:ext cx="270045" cy="22004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직선 연결선[R] 164">
            <a:extLst>
              <a:ext uri="{FF2B5EF4-FFF2-40B4-BE49-F238E27FC236}">
                <a16:creationId xmlns:a16="http://schemas.microsoft.com/office/drawing/2014/main" id="{E1EAF0C6-D21D-B0A5-7D2E-705C272D4C41}"/>
              </a:ext>
            </a:extLst>
          </p:cNvPr>
          <p:cNvCxnSpPr>
            <a:cxnSpLocks/>
            <a:stCxn id="161" idx="5"/>
            <a:endCxn id="163" idx="2"/>
          </p:cNvCxnSpPr>
          <p:nvPr/>
        </p:nvCxnSpPr>
        <p:spPr>
          <a:xfrm>
            <a:off x="10666351" y="5058711"/>
            <a:ext cx="333316" cy="15867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직선 연결선[R] 165">
            <a:extLst>
              <a:ext uri="{FF2B5EF4-FFF2-40B4-BE49-F238E27FC236}">
                <a16:creationId xmlns:a16="http://schemas.microsoft.com/office/drawing/2014/main" id="{3EA16E94-BB5C-42D9-048E-5C564FB6049D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9940327" y="3829440"/>
            <a:ext cx="254522" cy="338297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EA6D1176-9007-25F3-FC65-2059DF85F243}"/>
              </a:ext>
            </a:extLst>
          </p:cNvPr>
          <p:cNvCxnSpPr>
            <a:cxnSpLocks/>
            <a:stCxn id="160" idx="7"/>
            <a:endCxn id="162" idx="2"/>
          </p:cNvCxnSpPr>
          <p:nvPr/>
        </p:nvCxnSpPr>
        <p:spPr>
          <a:xfrm flipV="1">
            <a:off x="10404467" y="3307108"/>
            <a:ext cx="370594" cy="264525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타원 168">
            <a:extLst>
              <a:ext uri="{FF2B5EF4-FFF2-40B4-BE49-F238E27FC236}">
                <a16:creationId xmlns:a16="http://schemas.microsoft.com/office/drawing/2014/main" id="{47BC0015-D08F-00C7-DE7F-0580AD3397FF}"/>
              </a:ext>
            </a:extLst>
          </p:cNvPr>
          <p:cNvSpPr/>
          <p:nvPr/>
        </p:nvSpPr>
        <p:spPr>
          <a:xfrm>
            <a:off x="7916520" y="3218970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586C1D2F-82EE-EC25-A21B-03BECA9A0F47}"/>
              </a:ext>
            </a:extLst>
          </p:cNvPr>
          <p:cNvSpPr/>
          <p:nvPr/>
        </p:nvSpPr>
        <p:spPr>
          <a:xfrm>
            <a:off x="8592962" y="2616811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1" name="직선 연결선[R] 170">
            <a:extLst>
              <a:ext uri="{FF2B5EF4-FFF2-40B4-BE49-F238E27FC236}">
                <a16:creationId xmlns:a16="http://schemas.microsoft.com/office/drawing/2014/main" id="{0594E01C-A480-53C8-F7B0-F0786A97CE7F}"/>
              </a:ext>
            </a:extLst>
          </p:cNvPr>
          <p:cNvCxnSpPr>
            <a:cxnSpLocks/>
            <a:stCxn id="158" idx="7"/>
            <a:endCxn id="169" idx="3"/>
          </p:cNvCxnSpPr>
          <p:nvPr/>
        </p:nvCxnSpPr>
        <p:spPr>
          <a:xfrm flipV="1">
            <a:off x="7557904" y="3585914"/>
            <a:ext cx="421574" cy="383386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B82FE287-F709-16F6-257F-C20DB6CF40B7}"/>
              </a:ext>
            </a:extLst>
          </p:cNvPr>
          <p:cNvCxnSpPr>
            <a:cxnSpLocks/>
            <a:stCxn id="169" idx="7"/>
            <a:endCxn id="170" idx="3"/>
          </p:cNvCxnSpPr>
          <p:nvPr/>
        </p:nvCxnSpPr>
        <p:spPr>
          <a:xfrm flipV="1">
            <a:off x="8283464" y="2983755"/>
            <a:ext cx="372456" cy="298173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9272BE4-923D-871B-2427-5318833719EB}"/>
              </a:ext>
            </a:extLst>
          </p:cNvPr>
          <p:cNvGrpSpPr/>
          <p:nvPr/>
        </p:nvGrpSpPr>
        <p:grpSpPr>
          <a:xfrm>
            <a:off x="8602774" y="3685406"/>
            <a:ext cx="901588" cy="901588"/>
            <a:chOff x="2708709" y="5172288"/>
            <a:chExt cx="1286056" cy="1286056"/>
          </a:xfrm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03DAAE4C-B5E2-C600-6EC6-FE1D56AB8E76}"/>
                </a:ext>
              </a:extLst>
            </p:cNvPr>
            <p:cNvSpPr/>
            <p:nvPr/>
          </p:nvSpPr>
          <p:spPr>
            <a:xfrm>
              <a:off x="2708709" y="5172288"/>
              <a:ext cx="1286056" cy="1286056"/>
            </a:xfrm>
            <a:prstGeom prst="ellipse">
              <a:avLst/>
            </a:prstGeom>
            <a:gradFill flip="none" rotWithShape="1">
              <a:gsLst>
                <a:gs pos="45000">
                  <a:srgbClr val="DEF64E">
                    <a:lumMod val="40000"/>
                    <a:lumOff val="60000"/>
                    <a:alpha val="70000"/>
                  </a:srgbClr>
                </a:gs>
                <a:gs pos="16000">
                  <a:srgbClr val="C9F2F5">
                    <a:alpha val="83243"/>
                  </a:srgbClr>
                </a:gs>
                <a:gs pos="74000">
                  <a:srgbClr val="F1F8F8">
                    <a:alpha val="21151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80" name="그림 179" descr="디자인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8F3D446-A800-C59D-57FF-AFF56E3D6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5188" r="2343" b="4967"/>
            <a:stretch/>
          </p:blipFill>
          <p:spPr>
            <a:xfrm>
              <a:off x="2769264" y="5215219"/>
              <a:ext cx="1143898" cy="108566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1" name="직선 연결선[R] 180">
            <a:extLst>
              <a:ext uri="{FF2B5EF4-FFF2-40B4-BE49-F238E27FC236}">
                <a16:creationId xmlns:a16="http://schemas.microsoft.com/office/drawing/2014/main" id="{467B8322-65E7-604D-3572-3070FD0035E6}"/>
              </a:ext>
            </a:extLst>
          </p:cNvPr>
          <p:cNvCxnSpPr>
            <a:cxnSpLocks/>
            <a:stCxn id="158" idx="4"/>
            <a:endCxn id="153" idx="1"/>
          </p:cNvCxnSpPr>
          <p:nvPr/>
        </p:nvCxnSpPr>
        <p:spPr>
          <a:xfrm>
            <a:off x="7405911" y="4336244"/>
            <a:ext cx="100684" cy="1042797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오른쪽 화살표[R] 181">
            <a:extLst>
              <a:ext uri="{FF2B5EF4-FFF2-40B4-BE49-F238E27FC236}">
                <a16:creationId xmlns:a16="http://schemas.microsoft.com/office/drawing/2014/main" id="{E92421BD-44A1-7E1A-ED2F-1BBFA9267AD9}"/>
              </a:ext>
            </a:extLst>
          </p:cNvPr>
          <p:cNvSpPr/>
          <p:nvPr/>
        </p:nvSpPr>
        <p:spPr>
          <a:xfrm>
            <a:off x="5763636" y="3850952"/>
            <a:ext cx="764222" cy="50680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3C93A6-3FD1-2FB7-8B07-5B187E9B4BDB}"/>
              </a:ext>
            </a:extLst>
          </p:cNvPr>
          <p:cNvSpPr/>
          <p:nvPr/>
        </p:nvSpPr>
        <p:spPr>
          <a:xfrm>
            <a:off x="2391449" y="2389271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84EE7F-23BE-C56C-D4C9-D31AFE017774}"/>
              </a:ext>
            </a:extLst>
          </p:cNvPr>
          <p:cNvSpPr/>
          <p:nvPr/>
        </p:nvSpPr>
        <p:spPr>
          <a:xfrm>
            <a:off x="8528248" y="2557492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6E7BF1B2-34E2-C615-B027-AE62B8701CA8}"/>
              </a:ext>
            </a:extLst>
          </p:cNvPr>
          <p:cNvSpPr/>
          <p:nvPr/>
        </p:nvSpPr>
        <p:spPr>
          <a:xfrm rot="11659125">
            <a:off x="8400438" y="4254121"/>
            <a:ext cx="450946" cy="23356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4000">
                <a:schemeClr val="accent1">
                  <a:lumMod val="45000"/>
                  <a:lumOff val="55000"/>
                </a:schemeClr>
              </a:gs>
              <a:gs pos="36000">
                <a:schemeClr val="accent1">
                  <a:lumMod val="45000"/>
                  <a:lumOff val="55000"/>
                </a:schemeClr>
              </a:gs>
              <a:gs pos="100000">
                <a:srgbClr val="0052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BBD1032-E771-9211-81BE-79E2949492C3}"/>
              </a:ext>
            </a:extLst>
          </p:cNvPr>
          <p:cNvSpPr/>
          <p:nvPr/>
        </p:nvSpPr>
        <p:spPr>
          <a:xfrm rot="12427047">
            <a:off x="7583520" y="4103106"/>
            <a:ext cx="450946" cy="23356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4000">
                <a:schemeClr val="accent1">
                  <a:lumMod val="45000"/>
                  <a:lumOff val="55000"/>
                </a:schemeClr>
              </a:gs>
              <a:gs pos="36000">
                <a:schemeClr val="accent1">
                  <a:lumMod val="45000"/>
                  <a:lumOff val="55000"/>
                </a:schemeClr>
              </a:gs>
              <a:gs pos="100000">
                <a:srgbClr val="0052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57DC4A3-4ADC-CA11-4528-07FB43FBE9C2}"/>
              </a:ext>
            </a:extLst>
          </p:cNvPr>
          <p:cNvSpPr/>
          <p:nvPr/>
        </p:nvSpPr>
        <p:spPr>
          <a:xfrm rot="18984180">
            <a:off x="8244073" y="3034322"/>
            <a:ext cx="450946" cy="23356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4000">
                <a:schemeClr val="accent1">
                  <a:lumMod val="45000"/>
                  <a:lumOff val="55000"/>
                </a:schemeClr>
              </a:gs>
              <a:gs pos="36000">
                <a:schemeClr val="accent1">
                  <a:lumMod val="45000"/>
                  <a:lumOff val="55000"/>
                </a:schemeClr>
              </a:gs>
              <a:gs pos="100000">
                <a:srgbClr val="0052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64284D31-D368-FB7F-42D8-B1782E95F132}"/>
              </a:ext>
            </a:extLst>
          </p:cNvPr>
          <p:cNvSpPr/>
          <p:nvPr/>
        </p:nvSpPr>
        <p:spPr>
          <a:xfrm rot="19181364">
            <a:off x="7459479" y="3639787"/>
            <a:ext cx="589100" cy="23356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4000">
                <a:schemeClr val="accent1">
                  <a:lumMod val="45000"/>
                  <a:lumOff val="55000"/>
                </a:schemeClr>
              </a:gs>
              <a:gs pos="36000">
                <a:schemeClr val="accent1">
                  <a:lumMod val="45000"/>
                  <a:lumOff val="55000"/>
                </a:schemeClr>
              </a:gs>
              <a:gs pos="100000">
                <a:srgbClr val="0052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AB419A-A7CD-997C-3BF8-1960D1BE111D}"/>
              </a:ext>
            </a:extLst>
          </p:cNvPr>
          <p:cNvGrpSpPr/>
          <p:nvPr/>
        </p:nvGrpSpPr>
        <p:grpSpPr>
          <a:xfrm>
            <a:off x="2218000" y="4081456"/>
            <a:ext cx="1341280" cy="739783"/>
            <a:chOff x="2218000" y="4081456"/>
            <a:chExt cx="1341280" cy="73978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BF601D8-4C94-3378-73B0-7B01D82F1586}"/>
                </a:ext>
              </a:extLst>
            </p:cNvPr>
            <p:cNvGrpSpPr/>
            <p:nvPr/>
          </p:nvGrpSpPr>
          <p:grpSpPr>
            <a:xfrm>
              <a:off x="2218000" y="4081456"/>
              <a:ext cx="523578" cy="739783"/>
              <a:chOff x="2218000" y="4081456"/>
              <a:chExt cx="523578" cy="739783"/>
            </a:xfrm>
          </p:grpSpPr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8EA8BAF9-5C4D-9DE8-E9DF-843F00E4B642}"/>
                  </a:ext>
                </a:extLst>
              </p:cNvPr>
              <p:cNvSpPr/>
              <p:nvPr/>
            </p:nvSpPr>
            <p:spPr>
              <a:xfrm rot="11346837">
                <a:off x="2218000" y="4081456"/>
                <a:ext cx="450946" cy="233566"/>
              </a:xfrm>
              <a:prstGeom prst="rightArrow">
                <a:avLst/>
              </a:prstGeom>
              <a:gradFill flip="none" rotWithShape="1">
                <a:gsLst>
                  <a:gs pos="6000">
                    <a:schemeClr val="accent1">
                      <a:lumMod val="5000"/>
                      <a:lumOff val="95000"/>
                    </a:schemeClr>
                  </a:gs>
                  <a:gs pos="30000">
                    <a:schemeClr val="accent2">
                      <a:lumMod val="20000"/>
                      <a:lumOff val="80000"/>
                    </a:schemeClr>
                  </a:gs>
                  <a:gs pos="60000">
                    <a:srgbClr val="FB7365"/>
                  </a:gs>
                  <a:gs pos="100000">
                    <a:srgbClr val="FF0000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오른쪽 화살표[R] 18">
                <a:extLst>
                  <a:ext uri="{FF2B5EF4-FFF2-40B4-BE49-F238E27FC236}">
                    <a16:creationId xmlns:a16="http://schemas.microsoft.com/office/drawing/2014/main" id="{E387C462-67CA-854E-13E1-DFFAB173F7D4}"/>
                  </a:ext>
                </a:extLst>
              </p:cNvPr>
              <p:cNvSpPr/>
              <p:nvPr/>
            </p:nvSpPr>
            <p:spPr>
              <a:xfrm rot="7256722">
                <a:off x="2399322" y="4478983"/>
                <a:ext cx="450946" cy="233566"/>
              </a:xfrm>
              <a:prstGeom prst="rightArrow">
                <a:avLst/>
              </a:prstGeom>
              <a:gradFill flip="none" rotWithShape="1">
                <a:gsLst>
                  <a:gs pos="6000">
                    <a:schemeClr val="accent1">
                      <a:lumMod val="5000"/>
                      <a:lumOff val="95000"/>
                    </a:schemeClr>
                  </a:gs>
                  <a:gs pos="30000">
                    <a:schemeClr val="accent2">
                      <a:lumMod val="20000"/>
                      <a:lumOff val="80000"/>
                    </a:schemeClr>
                  </a:gs>
                  <a:gs pos="60000">
                    <a:srgbClr val="FB7365"/>
                  </a:gs>
                  <a:gs pos="100000">
                    <a:srgbClr val="FF0000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" name="오른쪽 화살표[R] 19">
              <a:extLst>
                <a:ext uri="{FF2B5EF4-FFF2-40B4-BE49-F238E27FC236}">
                  <a16:creationId xmlns:a16="http://schemas.microsoft.com/office/drawing/2014/main" id="{D7B1F09E-B324-722B-5DED-4B1388700B06}"/>
                </a:ext>
              </a:extLst>
            </p:cNvPr>
            <p:cNvSpPr/>
            <p:nvPr/>
          </p:nvSpPr>
          <p:spPr>
            <a:xfrm>
              <a:off x="3108334" y="4121910"/>
              <a:ext cx="450946" cy="233566"/>
            </a:xfrm>
            <a:prstGeom prst="rightArrow">
              <a:avLst/>
            </a:prstGeom>
            <a:gradFill flip="none" rotWithShape="1">
              <a:gsLst>
                <a:gs pos="6000">
                  <a:schemeClr val="accent1">
                    <a:lumMod val="5000"/>
                    <a:lumOff val="95000"/>
                  </a:schemeClr>
                </a:gs>
                <a:gs pos="30000">
                  <a:schemeClr val="accent2">
                    <a:lumMod val="20000"/>
                    <a:lumOff val="80000"/>
                  </a:schemeClr>
                </a:gs>
                <a:gs pos="60000">
                  <a:srgbClr val="FB7365"/>
                </a:gs>
                <a:gs pos="100000">
                  <a:srgbClr val="FF000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8C3967-142F-0B07-1D56-E5C1F591DB51}"/>
              </a:ext>
            </a:extLst>
          </p:cNvPr>
          <p:cNvGrpSpPr/>
          <p:nvPr/>
        </p:nvGrpSpPr>
        <p:grpSpPr>
          <a:xfrm>
            <a:off x="1451486" y="3664087"/>
            <a:ext cx="2760088" cy="1689211"/>
            <a:chOff x="1451486" y="3664087"/>
            <a:chExt cx="2760088" cy="1689211"/>
          </a:xfrm>
        </p:grpSpPr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B08479A1-77BD-012C-FB30-89FF4ED1DE6F}"/>
                </a:ext>
              </a:extLst>
            </p:cNvPr>
            <p:cNvSpPr/>
            <p:nvPr/>
          </p:nvSpPr>
          <p:spPr>
            <a:xfrm rot="2835247">
              <a:off x="3881565" y="4359275"/>
              <a:ext cx="426272" cy="233746"/>
            </a:xfrm>
            <a:prstGeom prst="rightArrow">
              <a:avLst/>
            </a:prstGeom>
            <a:gradFill flip="none" rotWithShape="1">
              <a:gsLst>
                <a:gs pos="6000">
                  <a:schemeClr val="accent1">
                    <a:lumMod val="5000"/>
                    <a:lumOff val="95000"/>
                  </a:schemeClr>
                </a:gs>
                <a:gs pos="30000">
                  <a:schemeClr val="accent2">
                    <a:lumMod val="20000"/>
                    <a:lumOff val="80000"/>
                  </a:schemeClr>
                </a:gs>
                <a:gs pos="60000">
                  <a:srgbClr val="FB7365"/>
                </a:gs>
                <a:gs pos="100000">
                  <a:srgbClr val="FF000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8AEF95A2-3996-D048-6892-C8B0A7B3957E}"/>
                </a:ext>
              </a:extLst>
            </p:cNvPr>
            <p:cNvSpPr/>
            <p:nvPr/>
          </p:nvSpPr>
          <p:spPr>
            <a:xfrm rot="18545128">
              <a:off x="3755729" y="3738491"/>
              <a:ext cx="333866" cy="185058"/>
            </a:xfrm>
            <a:prstGeom prst="rightArrow">
              <a:avLst/>
            </a:prstGeom>
            <a:gradFill flip="none" rotWithShape="1">
              <a:gsLst>
                <a:gs pos="6000">
                  <a:schemeClr val="accent1">
                    <a:lumMod val="5000"/>
                    <a:lumOff val="95000"/>
                  </a:schemeClr>
                </a:gs>
                <a:gs pos="30000">
                  <a:schemeClr val="accent2">
                    <a:lumMod val="20000"/>
                    <a:lumOff val="80000"/>
                  </a:schemeClr>
                </a:gs>
                <a:gs pos="60000">
                  <a:srgbClr val="FB7365"/>
                </a:gs>
                <a:gs pos="100000">
                  <a:srgbClr val="FF000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오른쪽 화살표[R] 24">
              <a:extLst>
                <a:ext uri="{FF2B5EF4-FFF2-40B4-BE49-F238E27FC236}">
                  <a16:creationId xmlns:a16="http://schemas.microsoft.com/office/drawing/2014/main" id="{400BACAF-2F99-81DC-D58E-20C7C2B118A7}"/>
                </a:ext>
              </a:extLst>
            </p:cNvPr>
            <p:cNvSpPr/>
            <p:nvPr/>
          </p:nvSpPr>
          <p:spPr>
            <a:xfrm rot="12190397">
              <a:off x="1451486" y="3929478"/>
              <a:ext cx="428211" cy="220972"/>
            </a:xfrm>
            <a:prstGeom prst="rightArrow">
              <a:avLst/>
            </a:prstGeom>
            <a:gradFill flip="none" rotWithShape="1">
              <a:gsLst>
                <a:gs pos="6000">
                  <a:schemeClr val="accent1">
                    <a:lumMod val="5000"/>
                    <a:lumOff val="95000"/>
                  </a:schemeClr>
                </a:gs>
                <a:gs pos="30000">
                  <a:schemeClr val="accent2">
                    <a:lumMod val="20000"/>
                    <a:lumOff val="80000"/>
                  </a:schemeClr>
                </a:gs>
                <a:gs pos="60000">
                  <a:srgbClr val="FB7365"/>
                </a:gs>
                <a:gs pos="100000">
                  <a:srgbClr val="FF000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오른쪽 화살표[R] 25">
              <a:extLst>
                <a:ext uri="{FF2B5EF4-FFF2-40B4-BE49-F238E27FC236}">
                  <a16:creationId xmlns:a16="http://schemas.microsoft.com/office/drawing/2014/main" id="{376F8F14-0E80-E030-2F34-26542986075F}"/>
                </a:ext>
              </a:extLst>
            </p:cNvPr>
            <p:cNvSpPr/>
            <p:nvPr/>
          </p:nvSpPr>
          <p:spPr>
            <a:xfrm rot="8813015">
              <a:off x="1719161" y="5078471"/>
              <a:ext cx="509062" cy="274827"/>
            </a:xfrm>
            <a:prstGeom prst="rightArrow">
              <a:avLst/>
            </a:prstGeom>
            <a:gradFill flip="none" rotWithShape="1">
              <a:gsLst>
                <a:gs pos="6000">
                  <a:schemeClr val="accent1">
                    <a:lumMod val="5000"/>
                    <a:lumOff val="95000"/>
                  </a:schemeClr>
                </a:gs>
                <a:gs pos="30000">
                  <a:schemeClr val="accent2">
                    <a:lumMod val="20000"/>
                    <a:lumOff val="80000"/>
                  </a:schemeClr>
                </a:gs>
                <a:gs pos="60000">
                  <a:srgbClr val="FB7365"/>
                </a:gs>
                <a:gs pos="100000">
                  <a:srgbClr val="FF000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CFC185-9A54-C62F-9644-29602CA5002A}"/>
              </a:ext>
            </a:extLst>
          </p:cNvPr>
          <p:cNvGrpSpPr/>
          <p:nvPr/>
        </p:nvGrpSpPr>
        <p:grpSpPr>
          <a:xfrm>
            <a:off x="1217708" y="3191832"/>
            <a:ext cx="3684131" cy="1973696"/>
            <a:chOff x="1217708" y="3191832"/>
            <a:chExt cx="3684131" cy="1973696"/>
          </a:xfrm>
        </p:grpSpPr>
        <p:sp>
          <p:nvSpPr>
            <p:cNvPr id="29" name="오른쪽 화살표[R] 28">
              <a:extLst>
                <a:ext uri="{FF2B5EF4-FFF2-40B4-BE49-F238E27FC236}">
                  <a16:creationId xmlns:a16="http://schemas.microsoft.com/office/drawing/2014/main" id="{9B903772-B84E-D005-04B6-6ED5F72900E4}"/>
                </a:ext>
              </a:extLst>
            </p:cNvPr>
            <p:cNvSpPr/>
            <p:nvPr/>
          </p:nvSpPr>
          <p:spPr>
            <a:xfrm rot="1427819">
              <a:off x="4475567" y="4888769"/>
              <a:ext cx="426272" cy="233746"/>
            </a:xfrm>
            <a:prstGeom prst="rightArrow">
              <a:avLst/>
            </a:prstGeom>
            <a:gradFill flip="none" rotWithShape="1">
              <a:gsLst>
                <a:gs pos="6000">
                  <a:schemeClr val="accent1">
                    <a:lumMod val="5000"/>
                    <a:lumOff val="95000"/>
                  </a:schemeClr>
                </a:gs>
                <a:gs pos="30000">
                  <a:schemeClr val="accent2">
                    <a:lumMod val="20000"/>
                    <a:lumOff val="80000"/>
                  </a:schemeClr>
                </a:gs>
                <a:gs pos="60000">
                  <a:srgbClr val="FB7365"/>
                </a:gs>
                <a:gs pos="100000">
                  <a:srgbClr val="FF000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" name="오른쪽 화살표[R] 29">
              <a:extLst>
                <a:ext uri="{FF2B5EF4-FFF2-40B4-BE49-F238E27FC236}">
                  <a16:creationId xmlns:a16="http://schemas.microsoft.com/office/drawing/2014/main" id="{D68DE55B-9B1F-3D49-A743-60371648E350}"/>
                </a:ext>
              </a:extLst>
            </p:cNvPr>
            <p:cNvSpPr/>
            <p:nvPr/>
          </p:nvSpPr>
          <p:spPr>
            <a:xfrm rot="19234413">
              <a:off x="4213138" y="3191832"/>
              <a:ext cx="426272" cy="233746"/>
            </a:xfrm>
            <a:prstGeom prst="rightArrow">
              <a:avLst/>
            </a:prstGeom>
            <a:gradFill flip="none" rotWithShape="1">
              <a:gsLst>
                <a:gs pos="6000">
                  <a:schemeClr val="accent1">
                    <a:lumMod val="5000"/>
                    <a:lumOff val="95000"/>
                  </a:schemeClr>
                </a:gs>
                <a:gs pos="30000">
                  <a:schemeClr val="accent2">
                    <a:lumMod val="20000"/>
                    <a:lumOff val="80000"/>
                  </a:schemeClr>
                </a:gs>
                <a:gs pos="60000">
                  <a:srgbClr val="FB7365"/>
                </a:gs>
                <a:gs pos="100000">
                  <a:srgbClr val="FF000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오른쪽 화살표[R] 30">
              <a:extLst>
                <a:ext uri="{FF2B5EF4-FFF2-40B4-BE49-F238E27FC236}">
                  <a16:creationId xmlns:a16="http://schemas.microsoft.com/office/drawing/2014/main" id="{316CE6B8-6174-BB2B-594F-FCE2BAAB1E50}"/>
                </a:ext>
              </a:extLst>
            </p:cNvPr>
            <p:cNvSpPr/>
            <p:nvPr/>
          </p:nvSpPr>
          <p:spPr>
            <a:xfrm rot="4802255">
              <a:off x="853990" y="4546158"/>
              <a:ext cx="983088" cy="255651"/>
            </a:xfrm>
            <a:prstGeom prst="rightArrow">
              <a:avLst/>
            </a:prstGeom>
            <a:gradFill flip="none" rotWithShape="1">
              <a:gsLst>
                <a:gs pos="6000">
                  <a:schemeClr val="accent1">
                    <a:lumMod val="5000"/>
                    <a:lumOff val="95000"/>
                  </a:schemeClr>
                </a:gs>
                <a:gs pos="30000">
                  <a:schemeClr val="accent2">
                    <a:lumMod val="20000"/>
                    <a:lumOff val="80000"/>
                  </a:schemeClr>
                </a:gs>
                <a:gs pos="60000">
                  <a:srgbClr val="FB7365"/>
                </a:gs>
                <a:gs pos="100000">
                  <a:srgbClr val="FF000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463E2C0-E959-9998-E35C-E6FE73C8AF47}"/>
                </a:ext>
              </a:extLst>
            </p:cNvPr>
            <p:cNvSpPr/>
            <p:nvPr/>
          </p:nvSpPr>
          <p:spPr>
            <a:xfrm rot="19288143">
              <a:off x="1361500" y="3470779"/>
              <a:ext cx="563217" cy="267474"/>
            </a:xfrm>
            <a:prstGeom prst="rightArrow">
              <a:avLst/>
            </a:prstGeom>
            <a:gradFill flip="none" rotWithShape="1">
              <a:gsLst>
                <a:gs pos="6000">
                  <a:schemeClr val="accent1">
                    <a:lumMod val="5000"/>
                    <a:lumOff val="95000"/>
                  </a:schemeClr>
                </a:gs>
                <a:gs pos="30000">
                  <a:schemeClr val="accent2">
                    <a:lumMod val="20000"/>
                    <a:lumOff val="80000"/>
                  </a:schemeClr>
                </a:gs>
                <a:gs pos="60000">
                  <a:srgbClr val="FB7365"/>
                </a:gs>
                <a:gs pos="100000">
                  <a:srgbClr val="FF000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8045C6E-A615-D02C-2912-A3397F3502C2}"/>
              </a:ext>
            </a:extLst>
          </p:cNvPr>
          <p:cNvSpPr/>
          <p:nvPr/>
        </p:nvSpPr>
        <p:spPr>
          <a:xfrm rot="19234413">
            <a:off x="2120865" y="2855118"/>
            <a:ext cx="426272" cy="233746"/>
          </a:xfrm>
          <a:prstGeom prst="rightArrow">
            <a:avLst/>
          </a:prstGeom>
          <a:gradFill flip="none" rotWithShape="1">
            <a:gsLst>
              <a:gs pos="6000">
                <a:schemeClr val="accent1">
                  <a:lumMod val="5000"/>
                  <a:lumOff val="95000"/>
                </a:schemeClr>
              </a:gs>
              <a:gs pos="30000">
                <a:schemeClr val="accent2">
                  <a:lumMod val="20000"/>
                  <a:lumOff val="80000"/>
                </a:schemeClr>
              </a:gs>
              <a:gs pos="60000">
                <a:srgbClr val="FB7365"/>
              </a:gs>
              <a:gs pos="100000">
                <a:srgbClr val="FF00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273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49" y="281215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기술설명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 – 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그래프 이론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311149" y="8987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5B18A15-6BD4-0FB8-610E-2BCFD9F63A5D}"/>
              </a:ext>
            </a:extLst>
          </p:cNvPr>
          <p:cNvSpPr/>
          <p:nvPr/>
        </p:nvSpPr>
        <p:spPr>
          <a:xfrm>
            <a:off x="2683038" y="4046247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FF5894B-D6E3-758E-5816-8E29837E8702}"/>
              </a:ext>
            </a:extLst>
          </p:cNvPr>
          <p:cNvSpPr/>
          <p:nvPr/>
        </p:nvSpPr>
        <p:spPr>
          <a:xfrm>
            <a:off x="3588576" y="3999516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4489118-69AD-10EA-E202-6F3B00D9597A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3112940" y="4214468"/>
            <a:ext cx="475636" cy="4673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A7A1CE05-C6F6-4AB0-AE73-D60A3F125CC5}"/>
              </a:ext>
            </a:extLst>
          </p:cNvPr>
          <p:cNvSpPr/>
          <p:nvPr/>
        </p:nvSpPr>
        <p:spPr>
          <a:xfrm>
            <a:off x="1854713" y="3936559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F7036C7-B2AB-E15F-EEB7-ED3AD8AB4C3D}"/>
              </a:ext>
            </a:extLst>
          </p:cNvPr>
          <p:cNvSpPr/>
          <p:nvPr/>
        </p:nvSpPr>
        <p:spPr>
          <a:xfrm>
            <a:off x="1306838" y="5147862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FEC0B1CE-D468-B704-289D-8B42F122CBFD}"/>
              </a:ext>
            </a:extLst>
          </p:cNvPr>
          <p:cNvCxnSpPr>
            <a:cxnSpLocks/>
            <a:stCxn id="18" idx="6"/>
            <a:endCxn id="13" idx="2"/>
          </p:cNvCxnSpPr>
          <p:nvPr/>
        </p:nvCxnSpPr>
        <p:spPr>
          <a:xfrm>
            <a:off x="2284615" y="4151510"/>
            <a:ext cx="398423" cy="109688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DF68C6EF-BD9C-C5E8-CEC7-6B1467BA9E55}"/>
              </a:ext>
            </a:extLst>
          </p:cNvPr>
          <p:cNvSpPr/>
          <p:nvPr/>
        </p:nvSpPr>
        <p:spPr>
          <a:xfrm>
            <a:off x="2134770" y="4682216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A8C7752A-136D-8E70-81A8-B8BD2DDD52A4}"/>
              </a:ext>
            </a:extLst>
          </p:cNvPr>
          <p:cNvCxnSpPr>
            <a:cxnSpLocks/>
            <a:stCxn id="45" idx="7"/>
            <a:endCxn id="13" idx="3"/>
          </p:cNvCxnSpPr>
          <p:nvPr/>
        </p:nvCxnSpPr>
        <p:spPr>
          <a:xfrm flipV="1">
            <a:off x="2501714" y="4413191"/>
            <a:ext cx="244282" cy="33198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05CFF01-F624-7197-F3C9-F7070BA67A07}"/>
              </a:ext>
            </a:extLst>
          </p:cNvPr>
          <p:cNvCxnSpPr>
            <a:cxnSpLocks/>
            <a:stCxn id="35" idx="6"/>
            <a:endCxn id="45" idx="3"/>
          </p:cNvCxnSpPr>
          <p:nvPr/>
        </p:nvCxnSpPr>
        <p:spPr>
          <a:xfrm flipV="1">
            <a:off x="1736740" y="5049160"/>
            <a:ext cx="460988" cy="31365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C5F25D3C-C9DC-65F0-53EA-0D02265042CA}"/>
              </a:ext>
            </a:extLst>
          </p:cNvPr>
          <p:cNvSpPr/>
          <p:nvPr/>
        </p:nvSpPr>
        <p:spPr>
          <a:xfrm>
            <a:off x="1054161" y="3738121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EFFDADCF-2A56-8446-05D8-4E726611C317}"/>
              </a:ext>
            </a:extLst>
          </p:cNvPr>
          <p:cNvCxnSpPr>
            <a:cxnSpLocks/>
            <a:stCxn id="67" idx="6"/>
            <a:endCxn id="18" idx="2"/>
          </p:cNvCxnSpPr>
          <p:nvPr/>
        </p:nvCxnSpPr>
        <p:spPr>
          <a:xfrm>
            <a:off x="1484063" y="3953072"/>
            <a:ext cx="370650" cy="198438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FB8874BD-55F0-5574-9BBC-0F7B4A3E171C}"/>
              </a:ext>
            </a:extLst>
          </p:cNvPr>
          <p:cNvSpPr/>
          <p:nvPr/>
        </p:nvSpPr>
        <p:spPr>
          <a:xfrm>
            <a:off x="3900724" y="3340454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4BE39D0-241A-1B1E-FCE1-F454489B664B}"/>
              </a:ext>
            </a:extLst>
          </p:cNvPr>
          <p:cNvSpPr/>
          <p:nvPr/>
        </p:nvSpPr>
        <p:spPr>
          <a:xfrm>
            <a:off x="4162608" y="4523546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B8BCB1B-C678-C840-13C5-28372C916443}"/>
              </a:ext>
            </a:extLst>
          </p:cNvPr>
          <p:cNvSpPr/>
          <p:nvPr/>
        </p:nvSpPr>
        <p:spPr>
          <a:xfrm>
            <a:off x="4638262" y="2923935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864D0F3-487E-45F3-442D-97580EA96E6D}"/>
              </a:ext>
            </a:extLst>
          </p:cNvPr>
          <p:cNvSpPr/>
          <p:nvPr/>
        </p:nvSpPr>
        <p:spPr>
          <a:xfrm>
            <a:off x="4862868" y="4834208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8252F0C2-27DF-1E5F-314B-08F77DFC7C45}"/>
              </a:ext>
            </a:extLst>
          </p:cNvPr>
          <p:cNvCxnSpPr>
            <a:cxnSpLocks/>
            <a:stCxn id="14" idx="5"/>
            <a:endCxn id="73" idx="1"/>
          </p:cNvCxnSpPr>
          <p:nvPr/>
        </p:nvCxnSpPr>
        <p:spPr>
          <a:xfrm>
            <a:off x="3955521" y="4366461"/>
            <a:ext cx="270045" cy="22004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001AF7D8-0A96-2C6C-0D8B-BCDC72151EDD}"/>
              </a:ext>
            </a:extLst>
          </p:cNvPr>
          <p:cNvCxnSpPr>
            <a:cxnSpLocks/>
            <a:stCxn id="73" idx="5"/>
            <a:endCxn id="75" idx="2"/>
          </p:cNvCxnSpPr>
          <p:nvPr/>
        </p:nvCxnSpPr>
        <p:spPr>
          <a:xfrm>
            <a:off x="4529552" y="4890490"/>
            <a:ext cx="333316" cy="15867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10C4421C-7ADA-6F38-6711-73853DEE646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803528" y="3661219"/>
            <a:ext cx="254522" cy="338297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4E43572-894D-DEAE-0229-F87B098F1359}"/>
              </a:ext>
            </a:extLst>
          </p:cNvPr>
          <p:cNvCxnSpPr>
            <a:cxnSpLocks/>
            <a:stCxn id="72" idx="7"/>
            <a:endCxn id="74" idx="2"/>
          </p:cNvCxnSpPr>
          <p:nvPr/>
        </p:nvCxnSpPr>
        <p:spPr>
          <a:xfrm flipV="1">
            <a:off x="4267668" y="3138887"/>
            <a:ext cx="370594" cy="264525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D549DA60-7437-1902-2BE7-4CDFF358A77A}"/>
              </a:ext>
            </a:extLst>
          </p:cNvPr>
          <p:cNvSpPr/>
          <p:nvPr/>
        </p:nvSpPr>
        <p:spPr>
          <a:xfrm>
            <a:off x="3523863" y="3931300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5AC7657-A3A3-D262-4470-0C881C97FBCE}"/>
              </a:ext>
            </a:extLst>
          </p:cNvPr>
          <p:cNvSpPr/>
          <p:nvPr/>
        </p:nvSpPr>
        <p:spPr>
          <a:xfrm>
            <a:off x="1779721" y="3050749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CA0C291-172A-D1B1-AD5F-8B32A57CD458}"/>
              </a:ext>
            </a:extLst>
          </p:cNvPr>
          <p:cNvSpPr/>
          <p:nvPr/>
        </p:nvSpPr>
        <p:spPr>
          <a:xfrm>
            <a:off x="2456163" y="2448590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6" name="직선 연결선[R] 125">
            <a:extLst>
              <a:ext uri="{FF2B5EF4-FFF2-40B4-BE49-F238E27FC236}">
                <a16:creationId xmlns:a16="http://schemas.microsoft.com/office/drawing/2014/main" id="{BD6CB11E-4A2B-9CFC-88C0-560CFA8658DF}"/>
              </a:ext>
            </a:extLst>
          </p:cNvPr>
          <p:cNvCxnSpPr>
            <a:cxnSpLocks/>
            <a:stCxn id="67" idx="7"/>
            <a:endCxn id="124" idx="3"/>
          </p:cNvCxnSpPr>
          <p:nvPr/>
        </p:nvCxnSpPr>
        <p:spPr>
          <a:xfrm flipV="1">
            <a:off x="1421105" y="3417693"/>
            <a:ext cx="421574" cy="383386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D052F92-5C76-C15D-C15B-AEA890B64F8B}"/>
              </a:ext>
            </a:extLst>
          </p:cNvPr>
          <p:cNvSpPr/>
          <p:nvPr/>
        </p:nvSpPr>
        <p:spPr>
          <a:xfrm>
            <a:off x="619319" y="1476549"/>
            <a:ext cx="903765" cy="136570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72410712-C23F-78DA-8E7D-F190DC5060F7}"/>
              </a:ext>
            </a:extLst>
          </p:cNvPr>
          <p:cNvCxnSpPr>
            <a:cxnSpLocks/>
            <a:stCxn id="124" idx="7"/>
            <a:endCxn id="125" idx="3"/>
          </p:cNvCxnSpPr>
          <p:nvPr/>
        </p:nvCxnSpPr>
        <p:spPr>
          <a:xfrm flipV="1">
            <a:off x="2146665" y="2815534"/>
            <a:ext cx="372456" cy="29817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2657868-EA35-9033-C1C8-7DAB228F12D0}"/>
              </a:ext>
            </a:extLst>
          </p:cNvPr>
          <p:cNvSpPr/>
          <p:nvPr/>
        </p:nvSpPr>
        <p:spPr>
          <a:xfrm>
            <a:off x="6710480" y="1476549"/>
            <a:ext cx="903765" cy="136570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5065D-74DD-A771-625A-2DDB816A2700}"/>
              </a:ext>
            </a:extLst>
          </p:cNvPr>
          <p:cNvSpPr txBox="1"/>
          <p:nvPr/>
        </p:nvSpPr>
        <p:spPr>
          <a:xfrm>
            <a:off x="536434" y="1059862"/>
            <a:ext cx="995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BFS</a:t>
            </a:r>
            <a:r>
              <a:rPr lang="ko-KR" altLang="en-US" sz="3600" dirty="0">
                <a:latin typeface="NEXON Lv1 Gothic Light" pitchFamily="2" charset="-127"/>
                <a:ea typeface="NEXON Lv1 Gothic Light" pitchFamily="2" charset="-127"/>
              </a:rPr>
              <a:t>로 이동 가능 노드 탐색 후 </a:t>
            </a:r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DFS</a:t>
            </a:r>
            <a:r>
              <a:rPr lang="ko-KR" altLang="en-US" sz="3600" dirty="0">
                <a:latin typeface="NEXON Lv1 Gothic Light" pitchFamily="2" charset="-127"/>
                <a:ea typeface="NEXON Lv1 Gothic Light" pitchFamily="2" charset="-127"/>
              </a:rPr>
              <a:t>로 경로 탐색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19BC2C1-326C-BC6B-331F-73019D373330}"/>
              </a:ext>
            </a:extLst>
          </p:cNvPr>
          <p:cNvSpPr/>
          <p:nvPr/>
        </p:nvSpPr>
        <p:spPr>
          <a:xfrm>
            <a:off x="4568415" y="2853843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1F5F7BB2-B71D-709C-3050-ADA92B614B5D}"/>
              </a:ext>
            </a:extLst>
          </p:cNvPr>
          <p:cNvSpPr/>
          <p:nvPr/>
        </p:nvSpPr>
        <p:spPr>
          <a:xfrm>
            <a:off x="4796178" y="4769494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C2B910F5-CE04-B053-D469-9F3836876EAF}"/>
              </a:ext>
            </a:extLst>
          </p:cNvPr>
          <p:cNvSpPr/>
          <p:nvPr/>
        </p:nvSpPr>
        <p:spPr>
          <a:xfrm>
            <a:off x="1242124" y="5083148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F93E36A-AF28-0687-B05D-BA2391D14C95}"/>
              </a:ext>
            </a:extLst>
          </p:cNvPr>
          <p:cNvSpPr/>
          <p:nvPr/>
        </p:nvSpPr>
        <p:spPr>
          <a:xfrm>
            <a:off x="989447" y="3674395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DA8C20F-697D-0622-2431-5CE4CD928D48}"/>
              </a:ext>
            </a:extLst>
          </p:cNvPr>
          <p:cNvSpPr/>
          <p:nvPr/>
        </p:nvSpPr>
        <p:spPr>
          <a:xfrm>
            <a:off x="2391449" y="2389271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4F8CC9B8-9009-5E2C-CE7D-8E6E7CEE4958}"/>
              </a:ext>
            </a:extLst>
          </p:cNvPr>
          <p:cNvGrpSpPr/>
          <p:nvPr/>
        </p:nvGrpSpPr>
        <p:grpSpPr>
          <a:xfrm>
            <a:off x="2465975" y="3517185"/>
            <a:ext cx="901588" cy="901588"/>
            <a:chOff x="2708709" y="5172288"/>
            <a:chExt cx="1286056" cy="1286056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7C3F9829-36AB-1869-5D79-74EEF6EFC854}"/>
                </a:ext>
              </a:extLst>
            </p:cNvPr>
            <p:cNvSpPr/>
            <p:nvPr/>
          </p:nvSpPr>
          <p:spPr>
            <a:xfrm>
              <a:off x="2708709" y="5172288"/>
              <a:ext cx="1286056" cy="1286056"/>
            </a:xfrm>
            <a:prstGeom prst="ellipse">
              <a:avLst/>
            </a:prstGeom>
            <a:gradFill flip="none" rotWithShape="1">
              <a:gsLst>
                <a:gs pos="45000">
                  <a:srgbClr val="DEF64E">
                    <a:lumMod val="40000"/>
                    <a:lumOff val="60000"/>
                    <a:alpha val="70000"/>
                  </a:srgbClr>
                </a:gs>
                <a:gs pos="16000">
                  <a:srgbClr val="C9F2F5">
                    <a:alpha val="83243"/>
                  </a:srgbClr>
                </a:gs>
                <a:gs pos="74000">
                  <a:srgbClr val="F1F8F8">
                    <a:alpha val="21151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40" name="그림 139" descr="디자인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DB99CB62-3DE1-F253-C2AD-8115D7D13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5188" r="2343" b="4967"/>
            <a:stretch/>
          </p:blipFill>
          <p:spPr>
            <a:xfrm>
              <a:off x="2769264" y="5215219"/>
              <a:ext cx="1143898" cy="108566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A2152F08-3C3C-6D3C-824F-889C0A77D3B9}"/>
              </a:ext>
            </a:extLst>
          </p:cNvPr>
          <p:cNvCxnSpPr>
            <a:cxnSpLocks/>
            <a:stCxn id="67" idx="4"/>
            <a:endCxn id="35" idx="1"/>
          </p:cNvCxnSpPr>
          <p:nvPr/>
        </p:nvCxnSpPr>
        <p:spPr>
          <a:xfrm>
            <a:off x="1269112" y="4168023"/>
            <a:ext cx="100684" cy="1042797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868CAE82-7EBC-C5E0-6D4A-E281C578D80E}"/>
              </a:ext>
            </a:extLst>
          </p:cNvPr>
          <p:cNvSpPr/>
          <p:nvPr/>
        </p:nvSpPr>
        <p:spPr>
          <a:xfrm>
            <a:off x="8819837" y="4214468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ACC2802-0E02-840D-0892-F8ABBEE7D981}"/>
              </a:ext>
            </a:extLst>
          </p:cNvPr>
          <p:cNvSpPr/>
          <p:nvPr/>
        </p:nvSpPr>
        <p:spPr>
          <a:xfrm>
            <a:off x="9725375" y="4167737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BC64D66D-15B5-78E0-6929-2F42F13F1C85}"/>
              </a:ext>
            </a:extLst>
          </p:cNvPr>
          <p:cNvCxnSpPr>
            <a:cxnSpLocks/>
            <a:stCxn id="149" idx="6"/>
            <a:endCxn id="150" idx="2"/>
          </p:cNvCxnSpPr>
          <p:nvPr/>
        </p:nvCxnSpPr>
        <p:spPr>
          <a:xfrm flipV="1">
            <a:off x="9249739" y="4382689"/>
            <a:ext cx="475636" cy="4673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타원 151">
            <a:extLst>
              <a:ext uri="{FF2B5EF4-FFF2-40B4-BE49-F238E27FC236}">
                <a16:creationId xmlns:a16="http://schemas.microsoft.com/office/drawing/2014/main" id="{5892EBAC-59FE-1659-D7DF-271AFB8D5AC1}"/>
              </a:ext>
            </a:extLst>
          </p:cNvPr>
          <p:cNvSpPr/>
          <p:nvPr/>
        </p:nvSpPr>
        <p:spPr>
          <a:xfrm>
            <a:off x="7991512" y="4104780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F79B776-B265-842A-D84F-D97E6AB2EBF5}"/>
              </a:ext>
            </a:extLst>
          </p:cNvPr>
          <p:cNvSpPr/>
          <p:nvPr/>
        </p:nvSpPr>
        <p:spPr>
          <a:xfrm>
            <a:off x="7443637" y="5316083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4" name="직선 연결선[R] 153">
            <a:extLst>
              <a:ext uri="{FF2B5EF4-FFF2-40B4-BE49-F238E27FC236}">
                <a16:creationId xmlns:a16="http://schemas.microsoft.com/office/drawing/2014/main" id="{616D4CB3-BDD8-2536-C9EA-50C846A9FB5F}"/>
              </a:ext>
            </a:extLst>
          </p:cNvPr>
          <p:cNvCxnSpPr>
            <a:cxnSpLocks/>
            <a:stCxn id="152" idx="6"/>
            <a:endCxn id="149" idx="2"/>
          </p:cNvCxnSpPr>
          <p:nvPr/>
        </p:nvCxnSpPr>
        <p:spPr>
          <a:xfrm>
            <a:off x="8421414" y="4319731"/>
            <a:ext cx="398423" cy="109688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BF33B3A1-7A43-E7C6-FA73-A63806616E5C}"/>
              </a:ext>
            </a:extLst>
          </p:cNvPr>
          <p:cNvSpPr/>
          <p:nvPr/>
        </p:nvSpPr>
        <p:spPr>
          <a:xfrm>
            <a:off x="8271569" y="4850437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6" name="직선 연결선[R] 155">
            <a:extLst>
              <a:ext uri="{FF2B5EF4-FFF2-40B4-BE49-F238E27FC236}">
                <a16:creationId xmlns:a16="http://schemas.microsoft.com/office/drawing/2014/main" id="{A091AB64-49F1-8995-C70F-C06F2B8D537E}"/>
              </a:ext>
            </a:extLst>
          </p:cNvPr>
          <p:cNvCxnSpPr>
            <a:cxnSpLocks/>
            <a:stCxn id="155" idx="7"/>
            <a:endCxn id="149" idx="3"/>
          </p:cNvCxnSpPr>
          <p:nvPr/>
        </p:nvCxnSpPr>
        <p:spPr>
          <a:xfrm flipV="1">
            <a:off x="8638513" y="4581412"/>
            <a:ext cx="244282" cy="331983"/>
          </a:xfrm>
          <a:prstGeom prst="line">
            <a:avLst/>
          </a:prstGeom>
          <a:ln w="19050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839D1750-F103-072D-DD77-56EA1F67FFC7}"/>
              </a:ext>
            </a:extLst>
          </p:cNvPr>
          <p:cNvCxnSpPr>
            <a:cxnSpLocks/>
            <a:stCxn id="153" idx="6"/>
            <a:endCxn id="155" idx="3"/>
          </p:cNvCxnSpPr>
          <p:nvPr/>
        </p:nvCxnSpPr>
        <p:spPr>
          <a:xfrm flipV="1">
            <a:off x="7873539" y="5217381"/>
            <a:ext cx="460988" cy="313653"/>
          </a:xfrm>
          <a:prstGeom prst="line">
            <a:avLst/>
          </a:prstGeom>
          <a:ln w="19050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D53B1250-45A8-A4B8-EB59-C07E85525E2A}"/>
              </a:ext>
            </a:extLst>
          </p:cNvPr>
          <p:cNvSpPr/>
          <p:nvPr/>
        </p:nvSpPr>
        <p:spPr>
          <a:xfrm>
            <a:off x="7190960" y="3906342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9" name="직선 연결선[R] 158">
            <a:extLst>
              <a:ext uri="{FF2B5EF4-FFF2-40B4-BE49-F238E27FC236}">
                <a16:creationId xmlns:a16="http://schemas.microsoft.com/office/drawing/2014/main" id="{2BC57EB1-0AAB-E317-FB9E-F2EA171B8143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620862" y="4121293"/>
            <a:ext cx="370650" cy="198438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018483A1-B541-B9BE-D3AE-2E770C4379EA}"/>
              </a:ext>
            </a:extLst>
          </p:cNvPr>
          <p:cNvSpPr/>
          <p:nvPr/>
        </p:nvSpPr>
        <p:spPr>
          <a:xfrm>
            <a:off x="10037523" y="3508675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11A065B-592F-5B8A-1A71-264FB7F85D7D}"/>
              </a:ext>
            </a:extLst>
          </p:cNvPr>
          <p:cNvSpPr/>
          <p:nvPr/>
        </p:nvSpPr>
        <p:spPr>
          <a:xfrm>
            <a:off x="10299407" y="4691767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8163B48B-2EAF-C723-4B0C-285E72CCF92C}"/>
              </a:ext>
            </a:extLst>
          </p:cNvPr>
          <p:cNvSpPr/>
          <p:nvPr/>
        </p:nvSpPr>
        <p:spPr>
          <a:xfrm>
            <a:off x="10775061" y="3092156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913A40F-63C1-8D05-3CFD-CBE3C13EBC04}"/>
              </a:ext>
            </a:extLst>
          </p:cNvPr>
          <p:cNvSpPr/>
          <p:nvPr/>
        </p:nvSpPr>
        <p:spPr>
          <a:xfrm>
            <a:off x="10999667" y="5002429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4" name="직선 연결선[R] 163">
            <a:extLst>
              <a:ext uri="{FF2B5EF4-FFF2-40B4-BE49-F238E27FC236}">
                <a16:creationId xmlns:a16="http://schemas.microsoft.com/office/drawing/2014/main" id="{F58DA9CF-8453-8861-9418-3BEC929D13AE}"/>
              </a:ext>
            </a:extLst>
          </p:cNvPr>
          <p:cNvCxnSpPr>
            <a:cxnSpLocks/>
            <a:stCxn id="150" idx="5"/>
            <a:endCxn id="161" idx="1"/>
          </p:cNvCxnSpPr>
          <p:nvPr/>
        </p:nvCxnSpPr>
        <p:spPr>
          <a:xfrm>
            <a:off x="10092320" y="4534682"/>
            <a:ext cx="270045" cy="22004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직선 연결선[R] 164">
            <a:extLst>
              <a:ext uri="{FF2B5EF4-FFF2-40B4-BE49-F238E27FC236}">
                <a16:creationId xmlns:a16="http://schemas.microsoft.com/office/drawing/2014/main" id="{E1EAF0C6-D21D-B0A5-7D2E-705C272D4C41}"/>
              </a:ext>
            </a:extLst>
          </p:cNvPr>
          <p:cNvCxnSpPr>
            <a:cxnSpLocks/>
            <a:stCxn id="161" idx="5"/>
            <a:endCxn id="163" idx="2"/>
          </p:cNvCxnSpPr>
          <p:nvPr/>
        </p:nvCxnSpPr>
        <p:spPr>
          <a:xfrm>
            <a:off x="10666351" y="5058711"/>
            <a:ext cx="333316" cy="15867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직선 연결선[R] 165">
            <a:extLst>
              <a:ext uri="{FF2B5EF4-FFF2-40B4-BE49-F238E27FC236}">
                <a16:creationId xmlns:a16="http://schemas.microsoft.com/office/drawing/2014/main" id="{3EA16E94-BB5C-42D9-048E-5C564FB6049D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9940327" y="3829440"/>
            <a:ext cx="254522" cy="338297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EA6D1176-9007-25F3-FC65-2059DF85F243}"/>
              </a:ext>
            </a:extLst>
          </p:cNvPr>
          <p:cNvCxnSpPr>
            <a:cxnSpLocks/>
            <a:stCxn id="160" idx="7"/>
            <a:endCxn id="162" idx="2"/>
          </p:cNvCxnSpPr>
          <p:nvPr/>
        </p:nvCxnSpPr>
        <p:spPr>
          <a:xfrm flipV="1">
            <a:off x="10404467" y="3307108"/>
            <a:ext cx="370594" cy="264525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타원 168">
            <a:extLst>
              <a:ext uri="{FF2B5EF4-FFF2-40B4-BE49-F238E27FC236}">
                <a16:creationId xmlns:a16="http://schemas.microsoft.com/office/drawing/2014/main" id="{47BC0015-D08F-00C7-DE7F-0580AD3397FF}"/>
              </a:ext>
            </a:extLst>
          </p:cNvPr>
          <p:cNvSpPr/>
          <p:nvPr/>
        </p:nvSpPr>
        <p:spPr>
          <a:xfrm>
            <a:off x="7916520" y="3218970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586C1D2F-82EE-EC25-A21B-03BECA9A0F47}"/>
              </a:ext>
            </a:extLst>
          </p:cNvPr>
          <p:cNvSpPr/>
          <p:nvPr/>
        </p:nvSpPr>
        <p:spPr>
          <a:xfrm>
            <a:off x="8592962" y="2616811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1" name="직선 연결선[R] 170">
            <a:extLst>
              <a:ext uri="{FF2B5EF4-FFF2-40B4-BE49-F238E27FC236}">
                <a16:creationId xmlns:a16="http://schemas.microsoft.com/office/drawing/2014/main" id="{0594E01C-A480-53C8-F7B0-F0786A97CE7F}"/>
              </a:ext>
            </a:extLst>
          </p:cNvPr>
          <p:cNvCxnSpPr>
            <a:cxnSpLocks/>
            <a:stCxn id="158" idx="7"/>
            <a:endCxn id="169" idx="3"/>
          </p:cNvCxnSpPr>
          <p:nvPr/>
        </p:nvCxnSpPr>
        <p:spPr>
          <a:xfrm flipV="1">
            <a:off x="7557904" y="3585914"/>
            <a:ext cx="421574" cy="383386"/>
          </a:xfrm>
          <a:prstGeom prst="line">
            <a:avLst/>
          </a:prstGeom>
          <a:ln w="19050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B82FE287-F709-16F6-257F-C20DB6CF40B7}"/>
              </a:ext>
            </a:extLst>
          </p:cNvPr>
          <p:cNvCxnSpPr>
            <a:cxnSpLocks/>
            <a:stCxn id="169" idx="7"/>
            <a:endCxn id="170" idx="3"/>
          </p:cNvCxnSpPr>
          <p:nvPr/>
        </p:nvCxnSpPr>
        <p:spPr>
          <a:xfrm flipV="1">
            <a:off x="8283464" y="2983755"/>
            <a:ext cx="372456" cy="298173"/>
          </a:xfrm>
          <a:prstGeom prst="line">
            <a:avLst/>
          </a:prstGeom>
          <a:ln w="19050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타원 176">
            <a:extLst>
              <a:ext uri="{FF2B5EF4-FFF2-40B4-BE49-F238E27FC236}">
                <a16:creationId xmlns:a16="http://schemas.microsoft.com/office/drawing/2014/main" id="{F1071C30-5A49-00CD-86CE-07EA85C9D754}"/>
              </a:ext>
            </a:extLst>
          </p:cNvPr>
          <p:cNvSpPr/>
          <p:nvPr/>
        </p:nvSpPr>
        <p:spPr>
          <a:xfrm>
            <a:off x="8528248" y="2557492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9272BE4-923D-871B-2427-5318833719EB}"/>
              </a:ext>
            </a:extLst>
          </p:cNvPr>
          <p:cNvGrpSpPr/>
          <p:nvPr/>
        </p:nvGrpSpPr>
        <p:grpSpPr>
          <a:xfrm>
            <a:off x="8602774" y="3685406"/>
            <a:ext cx="901588" cy="901588"/>
            <a:chOff x="2708709" y="5172288"/>
            <a:chExt cx="1286056" cy="1286056"/>
          </a:xfrm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03DAAE4C-B5E2-C600-6EC6-FE1D56AB8E76}"/>
                </a:ext>
              </a:extLst>
            </p:cNvPr>
            <p:cNvSpPr/>
            <p:nvPr/>
          </p:nvSpPr>
          <p:spPr>
            <a:xfrm>
              <a:off x="2708709" y="5172288"/>
              <a:ext cx="1286056" cy="1286056"/>
            </a:xfrm>
            <a:prstGeom prst="ellipse">
              <a:avLst/>
            </a:prstGeom>
            <a:gradFill flip="none" rotWithShape="1">
              <a:gsLst>
                <a:gs pos="45000">
                  <a:srgbClr val="DEF64E">
                    <a:lumMod val="40000"/>
                    <a:lumOff val="60000"/>
                    <a:alpha val="70000"/>
                  </a:srgbClr>
                </a:gs>
                <a:gs pos="16000">
                  <a:srgbClr val="C9F2F5">
                    <a:alpha val="83243"/>
                  </a:srgbClr>
                </a:gs>
                <a:gs pos="74000">
                  <a:srgbClr val="F1F8F8">
                    <a:alpha val="21151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80" name="그림 179" descr="디자인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8F3D446-A800-C59D-57FF-AFF56E3D6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5188" r="2343" b="4967"/>
            <a:stretch/>
          </p:blipFill>
          <p:spPr>
            <a:xfrm>
              <a:off x="2769264" y="5215219"/>
              <a:ext cx="1143898" cy="108566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1" name="직선 연결선[R] 180">
            <a:extLst>
              <a:ext uri="{FF2B5EF4-FFF2-40B4-BE49-F238E27FC236}">
                <a16:creationId xmlns:a16="http://schemas.microsoft.com/office/drawing/2014/main" id="{467B8322-65E7-604D-3572-3070FD0035E6}"/>
              </a:ext>
            </a:extLst>
          </p:cNvPr>
          <p:cNvCxnSpPr>
            <a:cxnSpLocks/>
            <a:stCxn id="158" idx="4"/>
            <a:endCxn id="153" idx="1"/>
          </p:cNvCxnSpPr>
          <p:nvPr/>
        </p:nvCxnSpPr>
        <p:spPr>
          <a:xfrm>
            <a:off x="7405911" y="4336244"/>
            <a:ext cx="100684" cy="1042797"/>
          </a:xfrm>
          <a:prstGeom prst="line">
            <a:avLst/>
          </a:prstGeom>
          <a:ln w="19050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오른쪽 화살표[R] 181">
            <a:extLst>
              <a:ext uri="{FF2B5EF4-FFF2-40B4-BE49-F238E27FC236}">
                <a16:creationId xmlns:a16="http://schemas.microsoft.com/office/drawing/2014/main" id="{E92421BD-44A1-7E1A-ED2F-1BBFA9267AD9}"/>
              </a:ext>
            </a:extLst>
          </p:cNvPr>
          <p:cNvSpPr/>
          <p:nvPr/>
        </p:nvSpPr>
        <p:spPr>
          <a:xfrm>
            <a:off x="5763636" y="3850952"/>
            <a:ext cx="764222" cy="50680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C9B6B3C-4B44-9817-E9B3-D68817957851}"/>
              </a:ext>
            </a:extLst>
          </p:cNvPr>
          <p:cNvSpPr/>
          <p:nvPr/>
        </p:nvSpPr>
        <p:spPr>
          <a:xfrm>
            <a:off x="7313257" y="2256188"/>
            <a:ext cx="1072433" cy="136570"/>
          </a:xfrm>
          <a:prstGeom prst="rect">
            <a:avLst/>
          </a:prstGeom>
          <a:solidFill>
            <a:srgbClr val="F2949C">
              <a:alpha val="4877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D31B16A-1370-E98C-F6F0-F872A7BCC1CB}"/>
              </a:ext>
            </a:extLst>
          </p:cNvPr>
          <p:cNvSpPr txBox="1"/>
          <p:nvPr/>
        </p:nvSpPr>
        <p:spPr>
          <a:xfrm>
            <a:off x="7220978" y="2029309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NEXON Lv1 Gothic Light" pitchFamily="2" charset="-127"/>
                <a:ea typeface="NEXON Lv1 Gothic Light" pitchFamily="2" charset="-127"/>
              </a:rPr>
              <a:t>최단 경로 보장하지 않는 문제 발생</a:t>
            </a:r>
            <a:endParaRPr lang="ko-KR" altLang="en-US" sz="20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B8D8ABA-5D13-B36C-25A3-1B0BB7677701}"/>
              </a:ext>
            </a:extLst>
          </p:cNvPr>
          <p:cNvGrpSpPr/>
          <p:nvPr/>
        </p:nvGrpSpPr>
        <p:grpSpPr>
          <a:xfrm>
            <a:off x="10954387" y="1864245"/>
            <a:ext cx="374627" cy="212869"/>
            <a:chOff x="10954387" y="1864245"/>
            <a:chExt cx="374627" cy="212869"/>
          </a:xfrm>
        </p:grpSpPr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B09B60F4-B5B0-4C2F-7484-EC252F1EC927}"/>
                </a:ext>
              </a:extLst>
            </p:cNvPr>
            <p:cNvCxnSpPr>
              <a:cxnSpLocks/>
            </p:cNvCxnSpPr>
            <p:nvPr/>
          </p:nvCxnSpPr>
          <p:spPr>
            <a:xfrm>
              <a:off x="10954387" y="1864245"/>
              <a:ext cx="35625" cy="16506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0C164C16-A380-C60C-B17D-0387096292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1011" y="1864245"/>
              <a:ext cx="37516" cy="17220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82CEE733-6CF9-481F-0FFE-9AD63C88A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79042" y="1981504"/>
              <a:ext cx="149972" cy="95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2" name="오른쪽 화살표[R] 201">
            <a:extLst>
              <a:ext uri="{FF2B5EF4-FFF2-40B4-BE49-F238E27FC236}">
                <a16:creationId xmlns:a16="http://schemas.microsoft.com/office/drawing/2014/main" id="{1DA58628-6D8F-50BB-CC22-4A7827D1777E}"/>
              </a:ext>
            </a:extLst>
          </p:cNvPr>
          <p:cNvSpPr/>
          <p:nvPr/>
        </p:nvSpPr>
        <p:spPr>
          <a:xfrm rot="7370272">
            <a:off x="8541143" y="4628300"/>
            <a:ext cx="426272" cy="233746"/>
          </a:xfrm>
          <a:prstGeom prst="rightArrow">
            <a:avLst/>
          </a:prstGeom>
          <a:gradFill flip="none" rotWithShape="1">
            <a:gsLst>
              <a:gs pos="6000">
                <a:schemeClr val="accent1">
                  <a:lumMod val="5000"/>
                  <a:lumOff val="95000"/>
                </a:schemeClr>
              </a:gs>
              <a:gs pos="30000">
                <a:schemeClr val="accent2">
                  <a:lumMod val="20000"/>
                  <a:lumOff val="80000"/>
                </a:schemeClr>
              </a:gs>
              <a:gs pos="60000">
                <a:srgbClr val="FB7365"/>
              </a:gs>
              <a:gs pos="100000">
                <a:srgbClr val="FF00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3" name="오른쪽 화살표[R] 202">
            <a:extLst>
              <a:ext uri="{FF2B5EF4-FFF2-40B4-BE49-F238E27FC236}">
                <a16:creationId xmlns:a16="http://schemas.microsoft.com/office/drawing/2014/main" id="{4059C2FF-6009-1FC0-2B68-B3496FA7AD7B}"/>
              </a:ext>
            </a:extLst>
          </p:cNvPr>
          <p:cNvSpPr/>
          <p:nvPr/>
        </p:nvSpPr>
        <p:spPr>
          <a:xfrm rot="8577443">
            <a:off x="7835727" y="5264017"/>
            <a:ext cx="507040" cy="233746"/>
          </a:xfrm>
          <a:prstGeom prst="rightArrow">
            <a:avLst/>
          </a:prstGeom>
          <a:gradFill flip="none" rotWithShape="1">
            <a:gsLst>
              <a:gs pos="6000">
                <a:schemeClr val="accent1">
                  <a:lumMod val="5000"/>
                  <a:lumOff val="95000"/>
                </a:schemeClr>
              </a:gs>
              <a:gs pos="30000">
                <a:schemeClr val="accent2">
                  <a:lumMod val="20000"/>
                  <a:lumOff val="80000"/>
                </a:schemeClr>
              </a:gs>
              <a:gs pos="60000">
                <a:srgbClr val="FB7365"/>
              </a:gs>
              <a:gs pos="100000">
                <a:srgbClr val="FF00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AE49658D-17E2-D9CF-E3B0-D71A4E20C142}"/>
              </a:ext>
            </a:extLst>
          </p:cNvPr>
          <p:cNvSpPr/>
          <p:nvPr/>
        </p:nvSpPr>
        <p:spPr>
          <a:xfrm rot="15842920">
            <a:off x="6997948" y="4661310"/>
            <a:ext cx="910286" cy="264125"/>
          </a:xfrm>
          <a:prstGeom prst="rightArrow">
            <a:avLst/>
          </a:prstGeom>
          <a:gradFill flip="none" rotWithShape="1">
            <a:gsLst>
              <a:gs pos="6000">
                <a:schemeClr val="accent1">
                  <a:lumMod val="5000"/>
                  <a:lumOff val="95000"/>
                </a:schemeClr>
              </a:gs>
              <a:gs pos="30000">
                <a:schemeClr val="accent2">
                  <a:lumMod val="20000"/>
                  <a:lumOff val="80000"/>
                </a:schemeClr>
              </a:gs>
              <a:gs pos="60000">
                <a:srgbClr val="FB7365"/>
              </a:gs>
              <a:gs pos="100000">
                <a:srgbClr val="FF00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5EC17264-F3F9-47E5-667F-C5D868C65D85}"/>
              </a:ext>
            </a:extLst>
          </p:cNvPr>
          <p:cNvSpPr/>
          <p:nvPr/>
        </p:nvSpPr>
        <p:spPr>
          <a:xfrm rot="18665530">
            <a:off x="7448553" y="3628628"/>
            <a:ext cx="640275" cy="264125"/>
          </a:xfrm>
          <a:prstGeom prst="rightArrow">
            <a:avLst/>
          </a:prstGeom>
          <a:gradFill flip="none" rotWithShape="1">
            <a:gsLst>
              <a:gs pos="6000">
                <a:schemeClr val="accent1">
                  <a:lumMod val="5000"/>
                  <a:lumOff val="95000"/>
                </a:schemeClr>
              </a:gs>
              <a:gs pos="30000">
                <a:schemeClr val="accent2">
                  <a:lumMod val="20000"/>
                  <a:lumOff val="80000"/>
                </a:schemeClr>
              </a:gs>
              <a:gs pos="60000">
                <a:srgbClr val="FB7365"/>
              </a:gs>
              <a:gs pos="100000">
                <a:srgbClr val="FF00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6" name="오른쪽 화살표[R] 205">
            <a:extLst>
              <a:ext uri="{FF2B5EF4-FFF2-40B4-BE49-F238E27FC236}">
                <a16:creationId xmlns:a16="http://schemas.microsoft.com/office/drawing/2014/main" id="{76B1AC7D-207E-7ED1-99A5-8A320FCF8847}"/>
              </a:ext>
            </a:extLst>
          </p:cNvPr>
          <p:cNvSpPr/>
          <p:nvPr/>
        </p:nvSpPr>
        <p:spPr>
          <a:xfrm rot="19442206">
            <a:off x="8262483" y="2997151"/>
            <a:ext cx="409729" cy="264125"/>
          </a:xfrm>
          <a:prstGeom prst="rightArrow">
            <a:avLst/>
          </a:prstGeom>
          <a:gradFill flip="none" rotWithShape="1">
            <a:gsLst>
              <a:gs pos="6000">
                <a:schemeClr val="accent1">
                  <a:lumMod val="5000"/>
                  <a:lumOff val="95000"/>
                </a:schemeClr>
              </a:gs>
              <a:gs pos="30000">
                <a:schemeClr val="accent2">
                  <a:lumMod val="20000"/>
                  <a:lumOff val="80000"/>
                </a:schemeClr>
              </a:gs>
              <a:gs pos="60000">
                <a:srgbClr val="FB7365"/>
              </a:gs>
              <a:gs pos="100000">
                <a:srgbClr val="FF00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6647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3" grpId="0" animBg="1"/>
      <p:bldP spid="204" grpId="0" animBg="1"/>
      <p:bldP spid="205" grpId="0" animBg="1"/>
      <p:bldP spid="20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49" y="281215"/>
            <a:ext cx="41665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기술설명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 – 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그래프 이론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311149" y="8987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5B18A15-6BD4-0FB8-610E-2BCFD9F63A5D}"/>
              </a:ext>
            </a:extLst>
          </p:cNvPr>
          <p:cNvSpPr/>
          <p:nvPr/>
        </p:nvSpPr>
        <p:spPr>
          <a:xfrm>
            <a:off x="2683038" y="4046247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FF5894B-D6E3-758E-5816-8E29837E8702}"/>
              </a:ext>
            </a:extLst>
          </p:cNvPr>
          <p:cNvSpPr/>
          <p:nvPr/>
        </p:nvSpPr>
        <p:spPr>
          <a:xfrm>
            <a:off x="3588576" y="3999516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4489118-69AD-10EA-E202-6F3B00D9597A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3112940" y="4214468"/>
            <a:ext cx="475636" cy="4673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A7A1CE05-C6F6-4AB0-AE73-D60A3F125CC5}"/>
              </a:ext>
            </a:extLst>
          </p:cNvPr>
          <p:cNvSpPr/>
          <p:nvPr/>
        </p:nvSpPr>
        <p:spPr>
          <a:xfrm>
            <a:off x="1854713" y="3936559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F7036C7-B2AB-E15F-EEB7-ED3AD8AB4C3D}"/>
              </a:ext>
            </a:extLst>
          </p:cNvPr>
          <p:cNvSpPr/>
          <p:nvPr/>
        </p:nvSpPr>
        <p:spPr>
          <a:xfrm>
            <a:off x="1306838" y="5147862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FEC0B1CE-D468-B704-289D-8B42F122CBFD}"/>
              </a:ext>
            </a:extLst>
          </p:cNvPr>
          <p:cNvCxnSpPr>
            <a:cxnSpLocks/>
            <a:stCxn id="18" idx="6"/>
            <a:endCxn id="13" idx="2"/>
          </p:cNvCxnSpPr>
          <p:nvPr/>
        </p:nvCxnSpPr>
        <p:spPr>
          <a:xfrm>
            <a:off x="2284615" y="4151510"/>
            <a:ext cx="398423" cy="109688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DF68C6EF-BD9C-C5E8-CEC7-6B1467BA9E55}"/>
              </a:ext>
            </a:extLst>
          </p:cNvPr>
          <p:cNvSpPr/>
          <p:nvPr/>
        </p:nvSpPr>
        <p:spPr>
          <a:xfrm>
            <a:off x="2134770" y="4682216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A8C7752A-136D-8E70-81A8-B8BD2DDD52A4}"/>
              </a:ext>
            </a:extLst>
          </p:cNvPr>
          <p:cNvCxnSpPr>
            <a:cxnSpLocks/>
            <a:stCxn id="45" idx="7"/>
            <a:endCxn id="13" idx="3"/>
          </p:cNvCxnSpPr>
          <p:nvPr/>
        </p:nvCxnSpPr>
        <p:spPr>
          <a:xfrm flipV="1">
            <a:off x="2501714" y="4413191"/>
            <a:ext cx="244282" cy="33198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05CFF01-F624-7197-F3C9-F7070BA67A07}"/>
              </a:ext>
            </a:extLst>
          </p:cNvPr>
          <p:cNvCxnSpPr>
            <a:cxnSpLocks/>
            <a:stCxn id="35" idx="6"/>
            <a:endCxn id="45" idx="3"/>
          </p:cNvCxnSpPr>
          <p:nvPr/>
        </p:nvCxnSpPr>
        <p:spPr>
          <a:xfrm flipV="1">
            <a:off x="1736740" y="5049160"/>
            <a:ext cx="460988" cy="31365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C5F25D3C-C9DC-65F0-53EA-0D02265042CA}"/>
              </a:ext>
            </a:extLst>
          </p:cNvPr>
          <p:cNvSpPr/>
          <p:nvPr/>
        </p:nvSpPr>
        <p:spPr>
          <a:xfrm>
            <a:off x="1054161" y="3738121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EFFDADCF-2A56-8446-05D8-4E726611C317}"/>
              </a:ext>
            </a:extLst>
          </p:cNvPr>
          <p:cNvCxnSpPr>
            <a:cxnSpLocks/>
            <a:stCxn id="67" idx="6"/>
            <a:endCxn id="18" idx="2"/>
          </p:cNvCxnSpPr>
          <p:nvPr/>
        </p:nvCxnSpPr>
        <p:spPr>
          <a:xfrm>
            <a:off x="1484063" y="3953072"/>
            <a:ext cx="370650" cy="198438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FB8874BD-55F0-5574-9BBC-0F7B4A3E171C}"/>
              </a:ext>
            </a:extLst>
          </p:cNvPr>
          <p:cNvSpPr/>
          <p:nvPr/>
        </p:nvSpPr>
        <p:spPr>
          <a:xfrm>
            <a:off x="3900724" y="3340454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4BE39D0-241A-1B1E-FCE1-F454489B664B}"/>
              </a:ext>
            </a:extLst>
          </p:cNvPr>
          <p:cNvSpPr/>
          <p:nvPr/>
        </p:nvSpPr>
        <p:spPr>
          <a:xfrm>
            <a:off x="4162608" y="4523546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B8BCB1B-C678-C840-13C5-28372C916443}"/>
              </a:ext>
            </a:extLst>
          </p:cNvPr>
          <p:cNvSpPr/>
          <p:nvPr/>
        </p:nvSpPr>
        <p:spPr>
          <a:xfrm>
            <a:off x="4638262" y="2923935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864D0F3-487E-45F3-442D-97580EA96E6D}"/>
              </a:ext>
            </a:extLst>
          </p:cNvPr>
          <p:cNvSpPr/>
          <p:nvPr/>
        </p:nvSpPr>
        <p:spPr>
          <a:xfrm>
            <a:off x="4862868" y="4834208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8252F0C2-27DF-1E5F-314B-08F77DFC7C45}"/>
              </a:ext>
            </a:extLst>
          </p:cNvPr>
          <p:cNvCxnSpPr>
            <a:cxnSpLocks/>
            <a:stCxn id="14" idx="5"/>
            <a:endCxn id="73" idx="1"/>
          </p:cNvCxnSpPr>
          <p:nvPr/>
        </p:nvCxnSpPr>
        <p:spPr>
          <a:xfrm>
            <a:off x="3955521" y="4366461"/>
            <a:ext cx="270045" cy="22004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001AF7D8-0A96-2C6C-0D8B-BCDC72151EDD}"/>
              </a:ext>
            </a:extLst>
          </p:cNvPr>
          <p:cNvCxnSpPr>
            <a:cxnSpLocks/>
            <a:stCxn id="73" idx="5"/>
            <a:endCxn id="75" idx="2"/>
          </p:cNvCxnSpPr>
          <p:nvPr/>
        </p:nvCxnSpPr>
        <p:spPr>
          <a:xfrm>
            <a:off x="4529552" y="4890490"/>
            <a:ext cx="333316" cy="15867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10C4421C-7ADA-6F38-6711-73853DEE646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803528" y="3661219"/>
            <a:ext cx="254522" cy="338297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4E43572-894D-DEAE-0229-F87B098F1359}"/>
              </a:ext>
            </a:extLst>
          </p:cNvPr>
          <p:cNvCxnSpPr>
            <a:cxnSpLocks/>
            <a:stCxn id="72" idx="7"/>
            <a:endCxn id="74" idx="2"/>
          </p:cNvCxnSpPr>
          <p:nvPr/>
        </p:nvCxnSpPr>
        <p:spPr>
          <a:xfrm flipV="1">
            <a:off x="4267668" y="3138887"/>
            <a:ext cx="370594" cy="264525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D549DA60-7437-1902-2BE7-4CDFF358A77A}"/>
              </a:ext>
            </a:extLst>
          </p:cNvPr>
          <p:cNvSpPr/>
          <p:nvPr/>
        </p:nvSpPr>
        <p:spPr>
          <a:xfrm>
            <a:off x="3523863" y="3931300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5AC7657-A3A3-D262-4470-0C881C97FBCE}"/>
              </a:ext>
            </a:extLst>
          </p:cNvPr>
          <p:cNvSpPr/>
          <p:nvPr/>
        </p:nvSpPr>
        <p:spPr>
          <a:xfrm>
            <a:off x="1779721" y="3050749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CA0C291-172A-D1B1-AD5F-8B32A57CD458}"/>
              </a:ext>
            </a:extLst>
          </p:cNvPr>
          <p:cNvSpPr/>
          <p:nvPr/>
        </p:nvSpPr>
        <p:spPr>
          <a:xfrm>
            <a:off x="2456163" y="2448590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6" name="직선 연결선[R] 125">
            <a:extLst>
              <a:ext uri="{FF2B5EF4-FFF2-40B4-BE49-F238E27FC236}">
                <a16:creationId xmlns:a16="http://schemas.microsoft.com/office/drawing/2014/main" id="{BD6CB11E-4A2B-9CFC-88C0-560CFA8658DF}"/>
              </a:ext>
            </a:extLst>
          </p:cNvPr>
          <p:cNvCxnSpPr>
            <a:cxnSpLocks/>
            <a:stCxn id="67" idx="7"/>
            <a:endCxn id="124" idx="3"/>
          </p:cNvCxnSpPr>
          <p:nvPr/>
        </p:nvCxnSpPr>
        <p:spPr>
          <a:xfrm flipV="1">
            <a:off x="1421105" y="3417693"/>
            <a:ext cx="421574" cy="383386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72410712-C23F-78DA-8E7D-F190DC5060F7}"/>
              </a:ext>
            </a:extLst>
          </p:cNvPr>
          <p:cNvCxnSpPr>
            <a:cxnSpLocks/>
            <a:stCxn id="124" idx="7"/>
            <a:endCxn id="125" idx="3"/>
          </p:cNvCxnSpPr>
          <p:nvPr/>
        </p:nvCxnSpPr>
        <p:spPr>
          <a:xfrm flipV="1">
            <a:off x="2146665" y="2815534"/>
            <a:ext cx="372456" cy="29817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719BC2C1-326C-BC6B-331F-73019D373330}"/>
              </a:ext>
            </a:extLst>
          </p:cNvPr>
          <p:cNvSpPr/>
          <p:nvPr/>
        </p:nvSpPr>
        <p:spPr>
          <a:xfrm>
            <a:off x="4568415" y="2853843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1F5F7BB2-B71D-709C-3050-ADA92B614B5D}"/>
              </a:ext>
            </a:extLst>
          </p:cNvPr>
          <p:cNvSpPr/>
          <p:nvPr/>
        </p:nvSpPr>
        <p:spPr>
          <a:xfrm>
            <a:off x="4796178" y="4769494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C2B910F5-CE04-B053-D469-9F3836876EAF}"/>
              </a:ext>
            </a:extLst>
          </p:cNvPr>
          <p:cNvSpPr/>
          <p:nvPr/>
        </p:nvSpPr>
        <p:spPr>
          <a:xfrm>
            <a:off x="1242124" y="5083148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F93E36A-AF28-0687-B05D-BA2391D14C95}"/>
              </a:ext>
            </a:extLst>
          </p:cNvPr>
          <p:cNvSpPr/>
          <p:nvPr/>
        </p:nvSpPr>
        <p:spPr>
          <a:xfrm>
            <a:off x="989447" y="3674395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4F8CC9B8-9009-5E2C-CE7D-8E6E7CEE4958}"/>
              </a:ext>
            </a:extLst>
          </p:cNvPr>
          <p:cNvGrpSpPr/>
          <p:nvPr/>
        </p:nvGrpSpPr>
        <p:grpSpPr>
          <a:xfrm>
            <a:off x="2465975" y="3517185"/>
            <a:ext cx="901588" cy="901588"/>
            <a:chOff x="2708709" y="5172288"/>
            <a:chExt cx="1286056" cy="1286056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7C3F9829-36AB-1869-5D79-74EEF6EFC854}"/>
                </a:ext>
              </a:extLst>
            </p:cNvPr>
            <p:cNvSpPr/>
            <p:nvPr/>
          </p:nvSpPr>
          <p:spPr>
            <a:xfrm>
              <a:off x="2708709" y="5172288"/>
              <a:ext cx="1286056" cy="1286056"/>
            </a:xfrm>
            <a:prstGeom prst="ellipse">
              <a:avLst/>
            </a:prstGeom>
            <a:gradFill flip="none" rotWithShape="1">
              <a:gsLst>
                <a:gs pos="45000">
                  <a:srgbClr val="DEF64E">
                    <a:lumMod val="40000"/>
                    <a:lumOff val="60000"/>
                    <a:alpha val="70000"/>
                  </a:srgbClr>
                </a:gs>
                <a:gs pos="16000">
                  <a:srgbClr val="C9F2F5">
                    <a:alpha val="83243"/>
                  </a:srgbClr>
                </a:gs>
                <a:gs pos="74000">
                  <a:srgbClr val="F1F8F8">
                    <a:alpha val="21151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40" name="그림 139" descr="디자인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DB99CB62-3DE1-F253-C2AD-8115D7D13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5188" r="2343" b="4967"/>
            <a:stretch/>
          </p:blipFill>
          <p:spPr>
            <a:xfrm>
              <a:off x="2769264" y="5215219"/>
              <a:ext cx="1143898" cy="108566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A2152F08-3C3C-6D3C-824F-889C0A77D3B9}"/>
              </a:ext>
            </a:extLst>
          </p:cNvPr>
          <p:cNvCxnSpPr>
            <a:cxnSpLocks/>
            <a:stCxn id="67" idx="4"/>
            <a:endCxn id="35" idx="1"/>
          </p:cNvCxnSpPr>
          <p:nvPr/>
        </p:nvCxnSpPr>
        <p:spPr>
          <a:xfrm>
            <a:off x="1269112" y="4168023"/>
            <a:ext cx="100684" cy="1042797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868CAE82-7EBC-C5E0-6D4A-E281C578D80E}"/>
              </a:ext>
            </a:extLst>
          </p:cNvPr>
          <p:cNvSpPr/>
          <p:nvPr/>
        </p:nvSpPr>
        <p:spPr>
          <a:xfrm>
            <a:off x="8819837" y="4214468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ACC2802-0E02-840D-0892-F8ABBEE7D981}"/>
              </a:ext>
            </a:extLst>
          </p:cNvPr>
          <p:cNvSpPr/>
          <p:nvPr/>
        </p:nvSpPr>
        <p:spPr>
          <a:xfrm>
            <a:off x="9725375" y="4167737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BC64D66D-15B5-78E0-6929-2F42F13F1C85}"/>
              </a:ext>
            </a:extLst>
          </p:cNvPr>
          <p:cNvCxnSpPr>
            <a:cxnSpLocks/>
            <a:stCxn id="149" idx="6"/>
            <a:endCxn id="150" idx="2"/>
          </p:cNvCxnSpPr>
          <p:nvPr/>
        </p:nvCxnSpPr>
        <p:spPr>
          <a:xfrm flipV="1">
            <a:off x="9249739" y="4382689"/>
            <a:ext cx="475636" cy="4673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타원 151">
            <a:extLst>
              <a:ext uri="{FF2B5EF4-FFF2-40B4-BE49-F238E27FC236}">
                <a16:creationId xmlns:a16="http://schemas.microsoft.com/office/drawing/2014/main" id="{5892EBAC-59FE-1659-D7DF-271AFB8D5AC1}"/>
              </a:ext>
            </a:extLst>
          </p:cNvPr>
          <p:cNvSpPr/>
          <p:nvPr/>
        </p:nvSpPr>
        <p:spPr>
          <a:xfrm>
            <a:off x="7991512" y="4104780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F79B776-B265-842A-D84F-D97E6AB2EBF5}"/>
              </a:ext>
            </a:extLst>
          </p:cNvPr>
          <p:cNvSpPr/>
          <p:nvPr/>
        </p:nvSpPr>
        <p:spPr>
          <a:xfrm>
            <a:off x="7443637" y="5316083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4" name="직선 연결선[R] 153">
            <a:extLst>
              <a:ext uri="{FF2B5EF4-FFF2-40B4-BE49-F238E27FC236}">
                <a16:creationId xmlns:a16="http://schemas.microsoft.com/office/drawing/2014/main" id="{616D4CB3-BDD8-2536-C9EA-50C846A9FB5F}"/>
              </a:ext>
            </a:extLst>
          </p:cNvPr>
          <p:cNvCxnSpPr>
            <a:cxnSpLocks/>
            <a:stCxn id="152" idx="6"/>
            <a:endCxn id="149" idx="2"/>
          </p:cNvCxnSpPr>
          <p:nvPr/>
        </p:nvCxnSpPr>
        <p:spPr>
          <a:xfrm>
            <a:off x="8421414" y="4319731"/>
            <a:ext cx="398423" cy="109688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BF33B3A1-7A43-E7C6-FA73-A63806616E5C}"/>
              </a:ext>
            </a:extLst>
          </p:cNvPr>
          <p:cNvSpPr/>
          <p:nvPr/>
        </p:nvSpPr>
        <p:spPr>
          <a:xfrm>
            <a:off x="8271569" y="4850437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6" name="직선 연결선[R] 155">
            <a:extLst>
              <a:ext uri="{FF2B5EF4-FFF2-40B4-BE49-F238E27FC236}">
                <a16:creationId xmlns:a16="http://schemas.microsoft.com/office/drawing/2014/main" id="{A091AB64-49F1-8995-C70F-C06F2B8D537E}"/>
              </a:ext>
            </a:extLst>
          </p:cNvPr>
          <p:cNvCxnSpPr>
            <a:cxnSpLocks/>
            <a:stCxn id="155" idx="7"/>
            <a:endCxn id="149" idx="3"/>
          </p:cNvCxnSpPr>
          <p:nvPr/>
        </p:nvCxnSpPr>
        <p:spPr>
          <a:xfrm flipV="1">
            <a:off x="8638513" y="4581412"/>
            <a:ext cx="244282" cy="331983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839D1750-F103-072D-DD77-56EA1F67FFC7}"/>
              </a:ext>
            </a:extLst>
          </p:cNvPr>
          <p:cNvCxnSpPr>
            <a:cxnSpLocks/>
            <a:stCxn id="153" idx="6"/>
            <a:endCxn id="155" idx="3"/>
          </p:cNvCxnSpPr>
          <p:nvPr/>
        </p:nvCxnSpPr>
        <p:spPr>
          <a:xfrm flipV="1">
            <a:off x="7873539" y="5217381"/>
            <a:ext cx="460988" cy="313653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D53B1250-45A8-A4B8-EB59-C07E85525E2A}"/>
              </a:ext>
            </a:extLst>
          </p:cNvPr>
          <p:cNvSpPr/>
          <p:nvPr/>
        </p:nvSpPr>
        <p:spPr>
          <a:xfrm>
            <a:off x="7190960" y="3906342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9" name="직선 연결선[R] 158">
            <a:extLst>
              <a:ext uri="{FF2B5EF4-FFF2-40B4-BE49-F238E27FC236}">
                <a16:creationId xmlns:a16="http://schemas.microsoft.com/office/drawing/2014/main" id="{2BC57EB1-0AAB-E317-FB9E-F2EA171B8143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620862" y="4121293"/>
            <a:ext cx="370650" cy="198438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018483A1-B541-B9BE-D3AE-2E770C4379EA}"/>
              </a:ext>
            </a:extLst>
          </p:cNvPr>
          <p:cNvSpPr/>
          <p:nvPr/>
        </p:nvSpPr>
        <p:spPr>
          <a:xfrm>
            <a:off x="10037523" y="3508675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11A065B-592F-5B8A-1A71-264FB7F85D7D}"/>
              </a:ext>
            </a:extLst>
          </p:cNvPr>
          <p:cNvSpPr/>
          <p:nvPr/>
        </p:nvSpPr>
        <p:spPr>
          <a:xfrm>
            <a:off x="10299407" y="4691767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8163B48B-2EAF-C723-4B0C-285E72CCF92C}"/>
              </a:ext>
            </a:extLst>
          </p:cNvPr>
          <p:cNvSpPr/>
          <p:nvPr/>
        </p:nvSpPr>
        <p:spPr>
          <a:xfrm>
            <a:off x="10775061" y="3092156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913A40F-63C1-8D05-3CFD-CBE3C13EBC04}"/>
              </a:ext>
            </a:extLst>
          </p:cNvPr>
          <p:cNvSpPr/>
          <p:nvPr/>
        </p:nvSpPr>
        <p:spPr>
          <a:xfrm>
            <a:off x="10999667" y="5002429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4" name="직선 연결선[R] 163">
            <a:extLst>
              <a:ext uri="{FF2B5EF4-FFF2-40B4-BE49-F238E27FC236}">
                <a16:creationId xmlns:a16="http://schemas.microsoft.com/office/drawing/2014/main" id="{F58DA9CF-8453-8861-9418-3BEC929D13AE}"/>
              </a:ext>
            </a:extLst>
          </p:cNvPr>
          <p:cNvCxnSpPr>
            <a:cxnSpLocks/>
            <a:stCxn id="150" idx="5"/>
            <a:endCxn id="161" idx="1"/>
          </p:cNvCxnSpPr>
          <p:nvPr/>
        </p:nvCxnSpPr>
        <p:spPr>
          <a:xfrm>
            <a:off x="10092320" y="4534682"/>
            <a:ext cx="270045" cy="22004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직선 연결선[R] 164">
            <a:extLst>
              <a:ext uri="{FF2B5EF4-FFF2-40B4-BE49-F238E27FC236}">
                <a16:creationId xmlns:a16="http://schemas.microsoft.com/office/drawing/2014/main" id="{E1EAF0C6-D21D-B0A5-7D2E-705C272D4C41}"/>
              </a:ext>
            </a:extLst>
          </p:cNvPr>
          <p:cNvCxnSpPr>
            <a:cxnSpLocks/>
            <a:stCxn id="161" idx="5"/>
            <a:endCxn id="163" idx="2"/>
          </p:cNvCxnSpPr>
          <p:nvPr/>
        </p:nvCxnSpPr>
        <p:spPr>
          <a:xfrm>
            <a:off x="10666351" y="5058711"/>
            <a:ext cx="333316" cy="15867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직선 연결선[R] 165">
            <a:extLst>
              <a:ext uri="{FF2B5EF4-FFF2-40B4-BE49-F238E27FC236}">
                <a16:creationId xmlns:a16="http://schemas.microsoft.com/office/drawing/2014/main" id="{3EA16E94-BB5C-42D9-048E-5C564FB6049D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9940327" y="3829440"/>
            <a:ext cx="254522" cy="338297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EA6D1176-9007-25F3-FC65-2059DF85F243}"/>
              </a:ext>
            </a:extLst>
          </p:cNvPr>
          <p:cNvCxnSpPr>
            <a:cxnSpLocks/>
            <a:stCxn id="160" idx="7"/>
            <a:endCxn id="162" idx="2"/>
          </p:cNvCxnSpPr>
          <p:nvPr/>
        </p:nvCxnSpPr>
        <p:spPr>
          <a:xfrm flipV="1">
            <a:off x="10404467" y="3307108"/>
            <a:ext cx="370594" cy="264525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타원 168">
            <a:extLst>
              <a:ext uri="{FF2B5EF4-FFF2-40B4-BE49-F238E27FC236}">
                <a16:creationId xmlns:a16="http://schemas.microsoft.com/office/drawing/2014/main" id="{47BC0015-D08F-00C7-DE7F-0580AD3397FF}"/>
              </a:ext>
            </a:extLst>
          </p:cNvPr>
          <p:cNvSpPr/>
          <p:nvPr/>
        </p:nvSpPr>
        <p:spPr>
          <a:xfrm>
            <a:off x="7916520" y="3218970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586C1D2F-82EE-EC25-A21B-03BECA9A0F47}"/>
              </a:ext>
            </a:extLst>
          </p:cNvPr>
          <p:cNvSpPr/>
          <p:nvPr/>
        </p:nvSpPr>
        <p:spPr>
          <a:xfrm>
            <a:off x="8592962" y="2616811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1" name="직선 연결선[R] 170">
            <a:extLst>
              <a:ext uri="{FF2B5EF4-FFF2-40B4-BE49-F238E27FC236}">
                <a16:creationId xmlns:a16="http://schemas.microsoft.com/office/drawing/2014/main" id="{0594E01C-A480-53C8-F7B0-F0786A97CE7F}"/>
              </a:ext>
            </a:extLst>
          </p:cNvPr>
          <p:cNvCxnSpPr>
            <a:cxnSpLocks/>
            <a:stCxn id="158" idx="7"/>
            <a:endCxn id="169" idx="3"/>
          </p:cNvCxnSpPr>
          <p:nvPr/>
        </p:nvCxnSpPr>
        <p:spPr>
          <a:xfrm flipV="1">
            <a:off x="7557904" y="3585914"/>
            <a:ext cx="421574" cy="383386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B82FE287-F709-16F6-257F-C20DB6CF40B7}"/>
              </a:ext>
            </a:extLst>
          </p:cNvPr>
          <p:cNvCxnSpPr>
            <a:cxnSpLocks/>
            <a:stCxn id="169" idx="7"/>
            <a:endCxn id="170" idx="3"/>
          </p:cNvCxnSpPr>
          <p:nvPr/>
        </p:nvCxnSpPr>
        <p:spPr>
          <a:xfrm flipV="1">
            <a:off x="8283464" y="2983755"/>
            <a:ext cx="372456" cy="298173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9272BE4-923D-871B-2427-5318833719EB}"/>
              </a:ext>
            </a:extLst>
          </p:cNvPr>
          <p:cNvGrpSpPr/>
          <p:nvPr/>
        </p:nvGrpSpPr>
        <p:grpSpPr>
          <a:xfrm>
            <a:off x="8602774" y="3685406"/>
            <a:ext cx="901588" cy="901588"/>
            <a:chOff x="2708709" y="5172288"/>
            <a:chExt cx="1286056" cy="1286056"/>
          </a:xfrm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03DAAE4C-B5E2-C600-6EC6-FE1D56AB8E76}"/>
                </a:ext>
              </a:extLst>
            </p:cNvPr>
            <p:cNvSpPr/>
            <p:nvPr/>
          </p:nvSpPr>
          <p:spPr>
            <a:xfrm>
              <a:off x="2708709" y="5172288"/>
              <a:ext cx="1286056" cy="1286056"/>
            </a:xfrm>
            <a:prstGeom prst="ellipse">
              <a:avLst/>
            </a:prstGeom>
            <a:gradFill flip="none" rotWithShape="1">
              <a:gsLst>
                <a:gs pos="45000">
                  <a:srgbClr val="DEF64E">
                    <a:lumMod val="40000"/>
                    <a:lumOff val="60000"/>
                    <a:alpha val="70000"/>
                  </a:srgbClr>
                </a:gs>
                <a:gs pos="16000">
                  <a:srgbClr val="C9F2F5">
                    <a:alpha val="83243"/>
                  </a:srgbClr>
                </a:gs>
                <a:gs pos="74000">
                  <a:srgbClr val="F1F8F8">
                    <a:alpha val="21151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80" name="그림 179" descr="디자인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8F3D446-A800-C59D-57FF-AFF56E3D6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5188" r="2343" b="4967"/>
            <a:stretch/>
          </p:blipFill>
          <p:spPr>
            <a:xfrm>
              <a:off x="2769264" y="5215219"/>
              <a:ext cx="1143898" cy="108566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1" name="직선 연결선[R] 180">
            <a:extLst>
              <a:ext uri="{FF2B5EF4-FFF2-40B4-BE49-F238E27FC236}">
                <a16:creationId xmlns:a16="http://schemas.microsoft.com/office/drawing/2014/main" id="{467B8322-65E7-604D-3572-3070FD0035E6}"/>
              </a:ext>
            </a:extLst>
          </p:cNvPr>
          <p:cNvCxnSpPr>
            <a:cxnSpLocks/>
            <a:stCxn id="158" idx="4"/>
            <a:endCxn id="153" idx="1"/>
          </p:cNvCxnSpPr>
          <p:nvPr/>
        </p:nvCxnSpPr>
        <p:spPr>
          <a:xfrm>
            <a:off x="7405911" y="4336244"/>
            <a:ext cx="100684" cy="1042797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오른쪽 화살표[R] 181">
            <a:extLst>
              <a:ext uri="{FF2B5EF4-FFF2-40B4-BE49-F238E27FC236}">
                <a16:creationId xmlns:a16="http://schemas.microsoft.com/office/drawing/2014/main" id="{E92421BD-44A1-7E1A-ED2F-1BBFA9267AD9}"/>
              </a:ext>
            </a:extLst>
          </p:cNvPr>
          <p:cNvSpPr/>
          <p:nvPr/>
        </p:nvSpPr>
        <p:spPr>
          <a:xfrm>
            <a:off x="5763636" y="3850952"/>
            <a:ext cx="764222" cy="50680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3C93A6-3FD1-2FB7-8B07-5B187E9B4BDB}"/>
              </a:ext>
            </a:extLst>
          </p:cNvPr>
          <p:cNvSpPr/>
          <p:nvPr/>
        </p:nvSpPr>
        <p:spPr>
          <a:xfrm>
            <a:off x="2391449" y="2389271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84EE7F-23BE-C56C-D4C9-D31AFE017774}"/>
              </a:ext>
            </a:extLst>
          </p:cNvPr>
          <p:cNvSpPr/>
          <p:nvPr/>
        </p:nvSpPr>
        <p:spPr>
          <a:xfrm>
            <a:off x="8528248" y="2557492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CB7D50-495E-050D-9D77-A47831E1B7C6}"/>
              </a:ext>
            </a:extLst>
          </p:cNvPr>
          <p:cNvSpPr/>
          <p:nvPr/>
        </p:nvSpPr>
        <p:spPr>
          <a:xfrm>
            <a:off x="4900897" y="1497522"/>
            <a:ext cx="1670888" cy="136570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5065D-74DD-A771-625A-2DDB816A2700}"/>
              </a:ext>
            </a:extLst>
          </p:cNvPr>
          <p:cNvSpPr txBox="1"/>
          <p:nvPr/>
        </p:nvSpPr>
        <p:spPr>
          <a:xfrm>
            <a:off x="465667" y="1066944"/>
            <a:ext cx="932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NEXON Lv1 Gothic Light" pitchFamily="2" charset="-127"/>
                <a:ea typeface="NEXON Lv1 Gothic Light" pitchFamily="2" charset="-127"/>
              </a:rPr>
              <a:t>최단경로 보장을 위해 </a:t>
            </a:r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Dijkstra</a:t>
            </a:r>
            <a:r>
              <a:rPr lang="en-US" altLang="ko-KR" sz="3600" dirty="0">
                <a:latin typeface="NEXON Lv1 Gothic Light" pitchFamily="2" charset="-127"/>
                <a:ea typeface="NEXON Lv1 Gothic Light" pitchFamily="2" charset="-127"/>
              </a:rPr>
              <a:t> </a:t>
            </a:r>
            <a:r>
              <a:rPr lang="ko-KR" altLang="en-US" sz="3600" dirty="0">
                <a:latin typeface="NEXON Lv1 Gothic Light" pitchFamily="2" charset="-127"/>
                <a:ea typeface="NEXON Lv1 Gothic Light" pitchFamily="2" charset="-127"/>
              </a:rPr>
              <a:t>알고리즘 도입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084844" y="1971702"/>
            <a:ext cx="2387845" cy="400110"/>
            <a:chOff x="8084844" y="1971702"/>
            <a:chExt cx="2387845" cy="4001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B192D21-0DBA-2DDA-61FF-6FCDB7C81594}"/>
                </a:ext>
              </a:extLst>
            </p:cNvPr>
            <p:cNvSpPr/>
            <p:nvPr/>
          </p:nvSpPr>
          <p:spPr>
            <a:xfrm>
              <a:off x="9572534" y="2215274"/>
              <a:ext cx="726873" cy="136570"/>
            </a:xfrm>
            <a:prstGeom prst="rect">
              <a:avLst/>
            </a:prstGeom>
            <a:solidFill>
              <a:srgbClr val="F2949C">
                <a:alpha val="4877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80FB4A-2302-EC9C-569B-A19F1C47DBD1}"/>
                </a:ext>
              </a:extLst>
            </p:cNvPr>
            <p:cNvSpPr txBox="1"/>
            <p:nvPr/>
          </p:nvSpPr>
          <p:spPr>
            <a:xfrm>
              <a:off x="8084844" y="1971702"/>
              <a:ext cx="23878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시간 복잡도</a:t>
              </a:r>
              <a:r>
                <a:rPr lang="en-US" altLang="ko-KR" sz="2000" b="1" dirty="0">
                  <a:solidFill>
                    <a:srgbClr val="1F1F1F"/>
                  </a:solidFill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:</a:t>
              </a:r>
              <a:r>
                <a:rPr lang="ko-KR" altLang="en-US" sz="2000" b="1" dirty="0">
                  <a:solidFill>
                    <a:srgbClr val="1F1F1F"/>
                  </a:solidFill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 </a:t>
              </a:r>
              <a:r>
                <a:rPr lang="en-US" altLang="ko-Kore-KR" sz="2000" b="1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O(V</a:t>
              </a:r>
              <a:r>
                <a:rPr lang="en-US" altLang="ko-Kore-KR" sz="2000" b="1" baseline="30000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2</a:t>
              </a:r>
              <a:r>
                <a:rPr lang="en-US" altLang="ko-Kore-KR" sz="2000" b="1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)</a:t>
              </a:r>
              <a:r>
                <a:rPr lang="en-US" altLang="ko-Kore-KR" sz="2000" b="1" baseline="30000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  </a:t>
              </a:r>
              <a:endParaRPr lang="ko-Kore-KR" altLang="en-US" sz="2000" b="1" dirty="0">
                <a:latin typeface="NEXON Lv1 Gothic Bold" panose="00000800000000000000" pitchFamily="2" charset="-127"/>
                <a:ea typeface="NEXON Lv1 Gothic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44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49" y="281215"/>
            <a:ext cx="41665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기술설명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 – 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그래프 이론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311149" y="8987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868CAE82-7EBC-C5E0-6D4A-E281C578D80E}"/>
              </a:ext>
            </a:extLst>
          </p:cNvPr>
          <p:cNvSpPr/>
          <p:nvPr/>
        </p:nvSpPr>
        <p:spPr>
          <a:xfrm>
            <a:off x="8819837" y="4214468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ACC2802-0E02-840D-0892-F8ABBEE7D981}"/>
              </a:ext>
            </a:extLst>
          </p:cNvPr>
          <p:cNvSpPr/>
          <p:nvPr/>
        </p:nvSpPr>
        <p:spPr>
          <a:xfrm>
            <a:off x="9725375" y="4167737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BC64D66D-15B5-78E0-6929-2F42F13F1C85}"/>
              </a:ext>
            </a:extLst>
          </p:cNvPr>
          <p:cNvCxnSpPr>
            <a:cxnSpLocks/>
            <a:stCxn id="149" idx="6"/>
            <a:endCxn id="150" idx="2"/>
          </p:cNvCxnSpPr>
          <p:nvPr/>
        </p:nvCxnSpPr>
        <p:spPr>
          <a:xfrm flipV="1">
            <a:off x="9249739" y="4382689"/>
            <a:ext cx="475636" cy="4673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타원 151">
            <a:extLst>
              <a:ext uri="{FF2B5EF4-FFF2-40B4-BE49-F238E27FC236}">
                <a16:creationId xmlns:a16="http://schemas.microsoft.com/office/drawing/2014/main" id="{5892EBAC-59FE-1659-D7DF-271AFB8D5AC1}"/>
              </a:ext>
            </a:extLst>
          </p:cNvPr>
          <p:cNvSpPr/>
          <p:nvPr/>
        </p:nvSpPr>
        <p:spPr>
          <a:xfrm>
            <a:off x="7991512" y="4104780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F79B776-B265-842A-D84F-D97E6AB2EBF5}"/>
              </a:ext>
            </a:extLst>
          </p:cNvPr>
          <p:cNvSpPr/>
          <p:nvPr/>
        </p:nvSpPr>
        <p:spPr>
          <a:xfrm>
            <a:off x="7443637" y="5316083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4" name="직선 연결선[R] 153">
            <a:extLst>
              <a:ext uri="{FF2B5EF4-FFF2-40B4-BE49-F238E27FC236}">
                <a16:creationId xmlns:a16="http://schemas.microsoft.com/office/drawing/2014/main" id="{616D4CB3-BDD8-2536-C9EA-50C846A9FB5F}"/>
              </a:ext>
            </a:extLst>
          </p:cNvPr>
          <p:cNvCxnSpPr>
            <a:cxnSpLocks/>
            <a:stCxn id="152" idx="6"/>
            <a:endCxn id="149" idx="2"/>
          </p:cNvCxnSpPr>
          <p:nvPr/>
        </p:nvCxnSpPr>
        <p:spPr>
          <a:xfrm>
            <a:off x="8421414" y="4319731"/>
            <a:ext cx="398423" cy="109688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BF33B3A1-7A43-E7C6-FA73-A63806616E5C}"/>
              </a:ext>
            </a:extLst>
          </p:cNvPr>
          <p:cNvSpPr/>
          <p:nvPr/>
        </p:nvSpPr>
        <p:spPr>
          <a:xfrm>
            <a:off x="8271569" y="4850437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6" name="직선 연결선[R] 155">
            <a:extLst>
              <a:ext uri="{FF2B5EF4-FFF2-40B4-BE49-F238E27FC236}">
                <a16:creationId xmlns:a16="http://schemas.microsoft.com/office/drawing/2014/main" id="{A091AB64-49F1-8995-C70F-C06F2B8D537E}"/>
              </a:ext>
            </a:extLst>
          </p:cNvPr>
          <p:cNvCxnSpPr>
            <a:cxnSpLocks/>
            <a:stCxn id="155" idx="7"/>
            <a:endCxn id="149" idx="3"/>
          </p:cNvCxnSpPr>
          <p:nvPr/>
        </p:nvCxnSpPr>
        <p:spPr>
          <a:xfrm flipV="1">
            <a:off x="8638513" y="4581412"/>
            <a:ext cx="244282" cy="331983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839D1750-F103-072D-DD77-56EA1F67FFC7}"/>
              </a:ext>
            </a:extLst>
          </p:cNvPr>
          <p:cNvCxnSpPr>
            <a:cxnSpLocks/>
            <a:stCxn id="153" idx="6"/>
            <a:endCxn id="155" idx="3"/>
          </p:cNvCxnSpPr>
          <p:nvPr/>
        </p:nvCxnSpPr>
        <p:spPr>
          <a:xfrm flipV="1">
            <a:off x="7873539" y="5217381"/>
            <a:ext cx="460988" cy="313653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D53B1250-45A8-A4B8-EB59-C07E85525E2A}"/>
              </a:ext>
            </a:extLst>
          </p:cNvPr>
          <p:cNvSpPr/>
          <p:nvPr/>
        </p:nvSpPr>
        <p:spPr>
          <a:xfrm>
            <a:off x="7190960" y="3906342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9" name="직선 연결선[R] 158">
            <a:extLst>
              <a:ext uri="{FF2B5EF4-FFF2-40B4-BE49-F238E27FC236}">
                <a16:creationId xmlns:a16="http://schemas.microsoft.com/office/drawing/2014/main" id="{2BC57EB1-0AAB-E317-FB9E-F2EA171B8143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620862" y="4121293"/>
            <a:ext cx="370650" cy="198438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018483A1-B541-B9BE-D3AE-2E770C4379EA}"/>
              </a:ext>
            </a:extLst>
          </p:cNvPr>
          <p:cNvSpPr/>
          <p:nvPr/>
        </p:nvSpPr>
        <p:spPr>
          <a:xfrm>
            <a:off x="10037523" y="3508675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11A065B-592F-5B8A-1A71-264FB7F85D7D}"/>
              </a:ext>
            </a:extLst>
          </p:cNvPr>
          <p:cNvSpPr/>
          <p:nvPr/>
        </p:nvSpPr>
        <p:spPr>
          <a:xfrm>
            <a:off x="10299407" y="4691767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8163B48B-2EAF-C723-4B0C-285E72CCF92C}"/>
              </a:ext>
            </a:extLst>
          </p:cNvPr>
          <p:cNvSpPr/>
          <p:nvPr/>
        </p:nvSpPr>
        <p:spPr>
          <a:xfrm>
            <a:off x="10775061" y="3092156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913A40F-63C1-8D05-3CFD-CBE3C13EBC04}"/>
              </a:ext>
            </a:extLst>
          </p:cNvPr>
          <p:cNvSpPr/>
          <p:nvPr/>
        </p:nvSpPr>
        <p:spPr>
          <a:xfrm>
            <a:off x="10999667" y="5002429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4" name="직선 연결선[R] 163">
            <a:extLst>
              <a:ext uri="{FF2B5EF4-FFF2-40B4-BE49-F238E27FC236}">
                <a16:creationId xmlns:a16="http://schemas.microsoft.com/office/drawing/2014/main" id="{F58DA9CF-8453-8861-9418-3BEC929D13AE}"/>
              </a:ext>
            </a:extLst>
          </p:cNvPr>
          <p:cNvCxnSpPr>
            <a:cxnSpLocks/>
            <a:stCxn id="150" idx="5"/>
            <a:endCxn id="161" idx="1"/>
          </p:cNvCxnSpPr>
          <p:nvPr/>
        </p:nvCxnSpPr>
        <p:spPr>
          <a:xfrm>
            <a:off x="10092320" y="4534682"/>
            <a:ext cx="270045" cy="22004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직선 연결선[R] 164">
            <a:extLst>
              <a:ext uri="{FF2B5EF4-FFF2-40B4-BE49-F238E27FC236}">
                <a16:creationId xmlns:a16="http://schemas.microsoft.com/office/drawing/2014/main" id="{E1EAF0C6-D21D-B0A5-7D2E-705C272D4C41}"/>
              </a:ext>
            </a:extLst>
          </p:cNvPr>
          <p:cNvCxnSpPr>
            <a:cxnSpLocks/>
            <a:stCxn id="161" idx="5"/>
            <a:endCxn id="163" idx="2"/>
          </p:cNvCxnSpPr>
          <p:nvPr/>
        </p:nvCxnSpPr>
        <p:spPr>
          <a:xfrm>
            <a:off x="10666351" y="5058711"/>
            <a:ext cx="333316" cy="15867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직선 연결선[R] 165">
            <a:extLst>
              <a:ext uri="{FF2B5EF4-FFF2-40B4-BE49-F238E27FC236}">
                <a16:creationId xmlns:a16="http://schemas.microsoft.com/office/drawing/2014/main" id="{3EA16E94-BB5C-42D9-048E-5C564FB6049D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9940327" y="3829440"/>
            <a:ext cx="254522" cy="338297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EA6D1176-9007-25F3-FC65-2059DF85F243}"/>
              </a:ext>
            </a:extLst>
          </p:cNvPr>
          <p:cNvCxnSpPr>
            <a:cxnSpLocks/>
            <a:stCxn id="160" idx="7"/>
            <a:endCxn id="162" idx="2"/>
          </p:cNvCxnSpPr>
          <p:nvPr/>
        </p:nvCxnSpPr>
        <p:spPr>
          <a:xfrm flipV="1">
            <a:off x="10404467" y="3307108"/>
            <a:ext cx="370594" cy="264525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타원 168">
            <a:extLst>
              <a:ext uri="{FF2B5EF4-FFF2-40B4-BE49-F238E27FC236}">
                <a16:creationId xmlns:a16="http://schemas.microsoft.com/office/drawing/2014/main" id="{47BC0015-D08F-00C7-DE7F-0580AD3397FF}"/>
              </a:ext>
            </a:extLst>
          </p:cNvPr>
          <p:cNvSpPr/>
          <p:nvPr/>
        </p:nvSpPr>
        <p:spPr>
          <a:xfrm>
            <a:off x="7916520" y="3218970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586C1D2F-82EE-EC25-A21B-03BECA9A0F47}"/>
              </a:ext>
            </a:extLst>
          </p:cNvPr>
          <p:cNvSpPr/>
          <p:nvPr/>
        </p:nvSpPr>
        <p:spPr>
          <a:xfrm>
            <a:off x="8592962" y="2616811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1" name="직선 연결선[R] 170">
            <a:extLst>
              <a:ext uri="{FF2B5EF4-FFF2-40B4-BE49-F238E27FC236}">
                <a16:creationId xmlns:a16="http://schemas.microsoft.com/office/drawing/2014/main" id="{0594E01C-A480-53C8-F7B0-F0786A97CE7F}"/>
              </a:ext>
            </a:extLst>
          </p:cNvPr>
          <p:cNvCxnSpPr>
            <a:cxnSpLocks/>
            <a:stCxn id="158" idx="7"/>
            <a:endCxn id="169" idx="3"/>
          </p:cNvCxnSpPr>
          <p:nvPr/>
        </p:nvCxnSpPr>
        <p:spPr>
          <a:xfrm flipV="1">
            <a:off x="7557904" y="3585914"/>
            <a:ext cx="421574" cy="383386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B82FE287-F709-16F6-257F-C20DB6CF40B7}"/>
              </a:ext>
            </a:extLst>
          </p:cNvPr>
          <p:cNvCxnSpPr>
            <a:cxnSpLocks/>
            <a:stCxn id="169" idx="7"/>
            <a:endCxn id="170" idx="3"/>
          </p:cNvCxnSpPr>
          <p:nvPr/>
        </p:nvCxnSpPr>
        <p:spPr>
          <a:xfrm flipV="1">
            <a:off x="8283464" y="2983755"/>
            <a:ext cx="372456" cy="298173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9272BE4-923D-871B-2427-5318833719EB}"/>
              </a:ext>
            </a:extLst>
          </p:cNvPr>
          <p:cNvGrpSpPr/>
          <p:nvPr/>
        </p:nvGrpSpPr>
        <p:grpSpPr>
          <a:xfrm>
            <a:off x="8602774" y="3685406"/>
            <a:ext cx="901588" cy="901588"/>
            <a:chOff x="2708709" y="5172288"/>
            <a:chExt cx="1286056" cy="1286056"/>
          </a:xfrm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03DAAE4C-B5E2-C600-6EC6-FE1D56AB8E76}"/>
                </a:ext>
              </a:extLst>
            </p:cNvPr>
            <p:cNvSpPr/>
            <p:nvPr/>
          </p:nvSpPr>
          <p:spPr>
            <a:xfrm>
              <a:off x="2708709" y="5172288"/>
              <a:ext cx="1286056" cy="1286056"/>
            </a:xfrm>
            <a:prstGeom prst="ellipse">
              <a:avLst/>
            </a:prstGeom>
            <a:gradFill flip="none" rotWithShape="1">
              <a:gsLst>
                <a:gs pos="45000">
                  <a:srgbClr val="DEF64E">
                    <a:lumMod val="40000"/>
                    <a:lumOff val="60000"/>
                    <a:alpha val="70000"/>
                  </a:srgbClr>
                </a:gs>
                <a:gs pos="16000">
                  <a:srgbClr val="C9F2F5">
                    <a:alpha val="83243"/>
                  </a:srgbClr>
                </a:gs>
                <a:gs pos="74000">
                  <a:srgbClr val="F1F8F8">
                    <a:alpha val="21151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80" name="그림 179" descr="디자인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8F3D446-A800-C59D-57FF-AFF56E3D6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5188" r="2343" b="4967"/>
            <a:stretch/>
          </p:blipFill>
          <p:spPr>
            <a:xfrm>
              <a:off x="2769264" y="5215219"/>
              <a:ext cx="1143898" cy="108566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1" name="직선 연결선[R] 180">
            <a:extLst>
              <a:ext uri="{FF2B5EF4-FFF2-40B4-BE49-F238E27FC236}">
                <a16:creationId xmlns:a16="http://schemas.microsoft.com/office/drawing/2014/main" id="{467B8322-65E7-604D-3572-3070FD0035E6}"/>
              </a:ext>
            </a:extLst>
          </p:cNvPr>
          <p:cNvCxnSpPr>
            <a:cxnSpLocks/>
            <a:stCxn id="158" idx="4"/>
            <a:endCxn id="153" idx="1"/>
          </p:cNvCxnSpPr>
          <p:nvPr/>
        </p:nvCxnSpPr>
        <p:spPr>
          <a:xfrm>
            <a:off x="7405911" y="4336244"/>
            <a:ext cx="100684" cy="1042797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오른쪽 화살표[R] 181">
            <a:extLst>
              <a:ext uri="{FF2B5EF4-FFF2-40B4-BE49-F238E27FC236}">
                <a16:creationId xmlns:a16="http://schemas.microsoft.com/office/drawing/2014/main" id="{E92421BD-44A1-7E1A-ED2F-1BBFA9267AD9}"/>
              </a:ext>
            </a:extLst>
          </p:cNvPr>
          <p:cNvSpPr/>
          <p:nvPr/>
        </p:nvSpPr>
        <p:spPr>
          <a:xfrm>
            <a:off x="5763636" y="3850952"/>
            <a:ext cx="764222" cy="50680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84EE7F-23BE-C56C-D4C9-D31AFE017774}"/>
              </a:ext>
            </a:extLst>
          </p:cNvPr>
          <p:cNvSpPr/>
          <p:nvPr/>
        </p:nvSpPr>
        <p:spPr>
          <a:xfrm>
            <a:off x="8528248" y="2557492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A489A1-4611-40CF-82BC-6EF68E70B110}"/>
              </a:ext>
            </a:extLst>
          </p:cNvPr>
          <p:cNvSpPr/>
          <p:nvPr/>
        </p:nvSpPr>
        <p:spPr>
          <a:xfrm>
            <a:off x="5960094" y="1445773"/>
            <a:ext cx="1934418" cy="136570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5065D-74DD-A771-625A-2DDB816A2700}"/>
              </a:ext>
            </a:extLst>
          </p:cNvPr>
          <p:cNvSpPr txBox="1"/>
          <p:nvPr/>
        </p:nvSpPr>
        <p:spPr>
          <a:xfrm>
            <a:off x="535683" y="1016960"/>
            <a:ext cx="8432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NEXON Lv1 Gothic Light" pitchFamily="2" charset="-127"/>
                <a:ea typeface="NEXON Lv1 Gothic Light" pitchFamily="2" charset="-127"/>
              </a:rPr>
              <a:t>시간 복잡도 최적화를 위한 </a:t>
            </a:r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0-1</a:t>
            </a:r>
            <a:r>
              <a:rPr lang="ko-KR" altLang="en-US" sz="3600" b="1" dirty="0">
                <a:latin typeface="NEXON Lv1 Gothic Light" pitchFamily="2" charset="-127"/>
                <a:ea typeface="NEXON Lv1 Gothic Light" pitchFamily="2" charset="-127"/>
              </a:rPr>
              <a:t> </a:t>
            </a:r>
            <a:r>
              <a:rPr lang="en-US" altLang="ko-KR" sz="3600" b="1" dirty="0">
                <a:latin typeface="NEXON Lv1 Gothic Light" pitchFamily="2" charset="-127"/>
                <a:ea typeface="NEXON Lv1 Gothic Light" pitchFamily="2" charset="-127"/>
              </a:rPr>
              <a:t>BFS</a:t>
            </a:r>
            <a:r>
              <a:rPr lang="en-US" altLang="ko-KR" sz="3600" dirty="0">
                <a:latin typeface="NEXON Lv1 Gothic Light" pitchFamily="2" charset="-127"/>
                <a:ea typeface="NEXON Lv1 Gothic Light" pitchFamily="2" charset="-127"/>
              </a:rPr>
              <a:t> </a:t>
            </a:r>
            <a:r>
              <a:rPr lang="ko-KR" altLang="en-US" sz="3600" dirty="0">
                <a:latin typeface="NEXON Lv1 Gothic Light" pitchFamily="2" charset="-127"/>
                <a:ea typeface="NEXON Lv1 Gothic Light" pitchFamily="2" charset="-127"/>
              </a:rPr>
              <a:t>도입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070330" y="1744020"/>
            <a:ext cx="2657764" cy="616556"/>
            <a:chOff x="8070330" y="1744020"/>
            <a:chExt cx="2657764" cy="61655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01051B3-FD7B-D748-54E5-E8F533110405}"/>
                </a:ext>
              </a:extLst>
            </p:cNvPr>
            <p:cNvSpPr/>
            <p:nvPr/>
          </p:nvSpPr>
          <p:spPr>
            <a:xfrm>
              <a:off x="9572534" y="2215274"/>
              <a:ext cx="894891" cy="136570"/>
            </a:xfrm>
            <a:prstGeom prst="rect">
              <a:avLst/>
            </a:prstGeom>
            <a:solidFill>
              <a:srgbClr val="F2949C">
                <a:alpha val="4877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87D838-0E9E-69B3-9D11-3EF57656D351}"/>
                </a:ext>
              </a:extLst>
            </p:cNvPr>
            <p:cNvSpPr txBox="1"/>
            <p:nvPr/>
          </p:nvSpPr>
          <p:spPr>
            <a:xfrm>
              <a:off x="8070330" y="1960466"/>
              <a:ext cx="26105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시간 복잡도</a:t>
              </a:r>
              <a:r>
                <a:rPr lang="en-US" altLang="ko-KR" sz="2000" b="1" dirty="0">
                  <a:solidFill>
                    <a:srgbClr val="1F1F1F"/>
                  </a:solidFill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:</a:t>
              </a:r>
              <a:r>
                <a:rPr lang="ko-KR" altLang="en-US" sz="2000" b="1" dirty="0">
                  <a:solidFill>
                    <a:srgbClr val="1F1F1F"/>
                  </a:solidFill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 </a:t>
              </a:r>
              <a:r>
                <a:rPr lang="en-US" altLang="ko-Kore-KR" sz="2000" b="1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O(V+E)</a:t>
              </a:r>
              <a:r>
                <a:rPr lang="en-US" altLang="ko-Kore-KR" sz="2000" b="1" baseline="30000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  </a:t>
              </a:r>
              <a:endParaRPr lang="ko-Kore-KR" altLang="en-US" sz="2000" b="1" dirty="0">
                <a:latin typeface="NEXON Lv1 Gothic Bold" panose="00000800000000000000" pitchFamily="2" charset="-127"/>
                <a:ea typeface="NEXON Lv1 Gothic Bold" panose="00000800000000000000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1413D4-5AAC-9438-EE9A-C58CC0948A88}"/>
                </a:ext>
              </a:extLst>
            </p:cNvPr>
            <p:cNvGrpSpPr/>
            <p:nvPr/>
          </p:nvGrpSpPr>
          <p:grpSpPr>
            <a:xfrm rot="19021639">
              <a:off x="9469445" y="1744020"/>
              <a:ext cx="374627" cy="212869"/>
              <a:chOff x="10954387" y="1864245"/>
              <a:chExt cx="374627" cy="212869"/>
            </a:xfrm>
          </p:grpSpPr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DD43FB05-69D8-F4E3-2CF8-A77F00F86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4387" y="1864245"/>
                <a:ext cx="35625" cy="16506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23089DC6-9080-A36E-C6FF-F355F1939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91011" y="1864245"/>
                <a:ext cx="37516" cy="17220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39F4127C-5A8B-514A-FB25-D6078FCCB0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79042" y="1981504"/>
                <a:ext cx="149972" cy="9561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F8FDC25-1430-E311-068F-941E671D993B}"/>
                </a:ext>
              </a:extLst>
            </p:cNvPr>
            <p:cNvGrpSpPr/>
            <p:nvPr/>
          </p:nvGrpSpPr>
          <p:grpSpPr>
            <a:xfrm rot="1235150">
              <a:off x="10353467" y="1789755"/>
              <a:ext cx="374627" cy="212869"/>
              <a:chOff x="10954387" y="1864245"/>
              <a:chExt cx="374627" cy="212869"/>
            </a:xfrm>
          </p:grpSpPr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32490F74-22A3-6DC8-C2A7-297C2A2539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4387" y="1864245"/>
                <a:ext cx="35625" cy="16506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>
                <a:extLst>
                  <a:ext uri="{FF2B5EF4-FFF2-40B4-BE49-F238E27FC236}">
                    <a16:creationId xmlns:a16="http://schemas.microsoft.com/office/drawing/2014/main" id="{F80D630B-58A5-AB90-203B-0317F26EDE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91011" y="1864245"/>
                <a:ext cx="37516" cy="17220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>
                <a:extLst>
                  <a:ext uri="{FF2B5EF4-FFF2-40B4-BE49-F238E27FC236}">
                    <a16:creationId xmlns:a16="http://schemas.microsoft.com/office/drawing/2014/main" id="{0086619C-DEEA-C004-D07E-743E7C1EB7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79042" y="1981504"/>
                <a:ext cx="149972" cy="9561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A18AD49-2250-C75D-0797-9F199DF016DC}"/>
              </a:ext>
            </a:extLst>
          </p:cNvPr>
          <p:cNvSpPr txBox="1"/>
          <p:nvPr/>
        </p:nvSpPr>
        <p:spPr>
          <a:xfrm>
            <a:off x="8344201" y="3997674"/>
            <a:ext cx="359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1F1F1F"/>
                </a:solidFill>
                <a:effectLst/>
                <a:latin typeface="NEXON Lv1 Gothic Light" pitchFamily="2" charset="-127"/>
                <a:ea typeface="NEXON Lv1 Gothic Light" pitchFamily="2" charset="-127"/>
              </a:rPr>
              <a:t>0</a:t>
            </a:r>
            <a:endParaRPr lang="ko-Kore-KR" altLang="en-US" sz="2000" b="1" dirty="0">
              <a:latin typeface="NEXON Lv1 Gothic Light" pitchFamily="2" charset="-127"/>
              <a:ea typeface="NEXON Lv1 Gothic Light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813057-A5F1-B1DD-B9C2-218204CD0297}"/>
              </a:ext>
            </a:extLst>
          </p:cNvPr>
          <p:cNvSpPr txBox="1"/>
          <p:nvPr/>
        </p:nvSpPr>
        <p:spPr>
          <a:xfrm>
            <a:off x="7648441" y="3846570"/>
            <a:ext cx="359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1F1F1F"/>
                </a:solidFill>
                <a:latin typeface="NEXON Lv1 Gothic Light" pitchFamily="2" charset="-127"/>
                <a:ea typeface="NEXON Lv1 Gothic Light" pitchFamily="2" charset="-127"/>
              </a:rPr>
              <a:t>1</a:t>
            </a:r>
            <a:endParaRPr lang="ko-Kore-KR" altLang="en-US" sz="2000" b="1" dirty="0">
              <a:latin typeface="NEXON Lv1 Gothic Light" pitchFamily="2" charset="-127"/>
              <a:ea typeface="NEXON Lv1 Gothic Ligh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B7D395-95FB-011E-ABEE-6F5C931FBF07}"/>
              </a:ext>
            </a:extLst>
          </p:cNvPr>
          <p:cNvSpPr txBox="1"/>
          <p:nvPr/>
        </p:nvSpPr>
        <p:spPr>
          <a:xfrm>
            <a:off x="7486995" y="3455148"/>
            <a:ext cx="359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1F1F1F"/>
                </a:solidFill>
                <a:effectLst/>
                <a:latin typeface="NEXON Lv1 Gothic Light" pitchFamily="2" charset="-127"/>
                <a:ea typeface="NEXON Lv1 Gothic Light" pitchFamily="2" charset="-127"/>
              </a:rPr>
              <a:t>0</a:t>
            </a:r>
            <a:endParaRPr lang="ko-Kore-KR" altLang="en-US" sz="2000" b="1" dirty="0">
              <a:latin typeface="NEXON Lv1 Gothic Light" pitchFamily="2" charset="-127"/>
              <a:ea typeface="NEXON Lv1 Gothic Light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2164C-5AC9-56C2-00EA-E5EACA3BC4F3}"/>
              </a:ext>
            </a:extLst>
          </p:cNvPr>
          <p:cNvSpPr txBox="1"/>
          <p:nvPr/>
        </p:nvSpPr>
        <p:spPr>
          <a:xfrm>
            <a:off x="8164294" y="2839104"/>
            <a:ext cx="359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1F1F1F"/>
                </a:solidFill>
                <a:latin typeface="NEXON Lv1 Gothic Light" pitchFamily="2" charset="-127"/>
                <a:ea typeface="NEXON Lv1 Gothic Light" pitchFamily="2" charset="-127"/>
              </a:rPr>
              <a:t>1</a:t>
            </a:r>
            <a:endParaRPr lang="ko-Kore-KR" altLang="en-US" sz="2000" b="1" dirty="0">
              <a:latin typeface="NEXON Lv1 Gothic Light" pitchFamily="2" charset="-127"/>
              <a:ea typeface="NEXON Lv1 Gothic Light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68CAE82-7EBC-C5E0-6D4A-E281C578D80E}"/>
              </a:ext>
            </a:extLst>
          </p:cNvPr>
          <p:cNvSpPr/>
          <p:nvPr/>
        </p:nvSpPr>
        <p:spPr>
          <a:xfrm>
            <a:off x="2679657" y="4214468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ACC2802-0E02-840D-0892-F8ABBEE7D981}"/>
              </a:ext>
            </a:extLst>
          </p:cNvPr>
          <p:cNvSpPr/>
          <p:nvPr/>
        </p:nvSpPr>
        <p:spPr>
          <a:xfrm>
            <a:off x="3585195" y="4167737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6" name="직선 연결선[R] 150">
            <a:extLst>
              <a:ext uri="{FF2B5EF4-FFF2-40B4-BE49-F238E27FC236}">
                <a16:creationId xmlns:a16="http://schemas.microsoft.com/office/drawing/2014/main" id="{BC64D66D-15B5-78E0-6929-2F42F13F1C85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 flipV="1">
            <a:off x="3109559" y="4382689"/>
            <a:ext cx="475636" cy="4673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892EBAC-59FE-1659-D7DF-271AFB8D5AC1}"/>
              </a:ext>
            </a:extLst>
          </p:cNvPr>
          <p:cNvSpPr/>
          <p:nvPr/>
        </p:nvSpPr>
        <p:spPr>
          <a:xfrm>
            <a:off x="1851332" y="4104780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DF79B776-B265-842A-D84F-D97E6AB2EBF5}"/>
              </a:ext>
            </a:extLst>
          </p:cNvPr>
          <p:cNvSpPr/>
          <p:nvPr/>
        </p:nvSpPr>
        <p:spPr>
          <a:xfrm>
            <a:off x="1303457" y="5316083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9" name="직선 연결선[R] 153">
            <a:extLst>
              <a:ext uri="{FF2B5EF4-FFF2-40B4-BE49-F238E27FC236}">
                <a16:creationId xmlns:a16="http://schemas.microsoft.com/office/drawing/2014/main" id="{616D4CB3-BDD8-2536-C9EA-50C846A9FB5F}"/>
              </a:ext>
            </a:extLst>
          </p:cNvPr>
          <p:cNvCxnSpPr>
            <a:cxnSpLocks/>
            <a:stCxn id="87" idx="6"/>
            <a:endCxn id="83" idx="2"/>
          </p:cNvCxnSpPr>
          <p:nvPr/>
        </p:nvCxnSpPr>
        <p:spPr>
          <a:xfrm>
            <a:off x="2281234" y="4319731"/>
            <a:ext cx="398423" cy="109688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BF33B3A1-7A43-E7C6-FA73-A63806616E5C}"/>
              </a:ext>
            </a:extLst>
          </p:cNvPr>
          <p:cNvSpPr/>
          <p:nvPr/>
        </p:nvSpPr>
        <p:spPr>
          <a:xfrm>
            <a:off x="2131389" y="4850437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1" name="직선 연결선[R] 155">
            <a:extLst>
              <a:ext uri="{FF2B5EF4-FFF2-40B4-BE49-F238E27FC236}">
                <a16:creationId xmlns:a16="http://schemas.microsoft.com/office/drawing/2014/main" id="{A091AB64-49F1-8995-C70F-C06F2B8D537E}"/>
              </a:ext>
            </a:extLst>
          </p:cNvPr>
          <p:cNvCxnSpPr>
            <a:cxnSpLocks/>
            <a:stCxn id="90" idx="7"/>
            <a:endCxn id="83" idx="3"/>
          </p:cNvCxnSpPr>
          <p:nvPr/>
        </p:nvCxnSpPr>
        <p:spPr>
          <a:xfrm flipV="1">
            <a:off x="2498333" y="4581412"/>
            <a:ext cx="244282" cy="331983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[R] 156">
            <a:extLst>
              <a:ext uri="{FF2B5EF4-FFF2-40B4-BE49-F238E27FC236}">
                <a16:creationId xmlns:a16="http://schemas.microsoft.com/office/drawing/2014/main" id="{839D1750-F103-072D-DD77-56EA1F67FFC7}"/>
              </a:ext>
            </a:extLst>
          </p:cNvPr>
          <p:cNvCxnSpPr>
            <a:cxnSpLocks/>
            <a:stCxn id="88" idx="6"/>
            <a:endCxn id="90" idx="3"/>
          </p:cNvCxnSpPr>
          <p:nvPr/>
        </p:nvCxnSpPr>
        <p:spPr>
          <a:xfrm flipV="1">
            <a:off x="1733359" y="5217381"/>
            <a:ext cx="460988" cy="313653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D53B1250-45A8-A4B8-EB59-C07E85525E2A}"/>
              </a:ext>
            </a:extLst>
          </p:cNvPr>
          <p:cNvSpPr/>
          <p:nvPr/>
        </p:nvSpPr>
        <p:spPr>
          <a:xfrm>
            <a:off x="1050780" y="3906342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4" name="직선 연결선[R] 158">
            <a:extLst>
              <a:ext uri="{FF2B5EF4-FFF2-40B4-BE49-F238E27FC236}">
                <a16:creationId xmlns:a16="http://schemas.microsoft.com/office/drawing/2014/main" id="{2BC57EB1-0AAB-E317-FB9E-F2EA171B8143}"/>
              </a:ext>
            </a:extLst>
          </p:cNvPr>
          <p:cNvCxnSpPr>
            <a:cxnSpLocks/>
            <a:stCxn id="93" idx="6"/>
            <a:endCxn id="87" idx="2"/>
          </p:cNvCxnSpPr>
          <p:nvPr/>
        </p:nvCxnSpPr>
        <p:spPr>
          <a:xfrm>
            <a:off x="1480682" y="4121293"/>
            <a:ext cx="370650" cy="198438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018483A1-B541-B9BE-D3AE-2E770C4379EA}"/>
              </a:ext>
            </a:extLst>
          </p:cNvPr>
          <p:cNvSpPr/>
          <p:nvPr/>
        </p:nvSpPr>
        <p:spPr>
          <a:xfrm>
            <a:off x="3897343" y="3508675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11A065B-592F-5B8A-1A71-264FB7F85D7D}"/>
              </a:ext>
            </a:extLst>
          </p:cNvPr>
          <p:cNvSpPr/>
          <p:nvPr/>
        </p:nvSpPr>
        <p:spPr>
          <a:xfrm>
            <a:off x="4159227" y="4691767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8163B48B-2EAF-C723-4B0C-285E72CCF92C}"/>
              </a:ext>
            </a:extLst>
          </p:cNvPr>
          <p:cNvSpPr/>
          <p:nvPr/>
        </p:nvSpPr>
        <p:spPr>
          <a:xfrm>
            <a:off x="4634881" y="3092156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913A40F-63C1-8D05-3CFD-CBE3C13EBC04}"/>
              </a:ext>
            </a:extLst>
          </p:cNvPr>
          <p:cNvSpPr/>
          <p:nvPr/>
        </p:nvSpPr>
        <p:spPr>
          <a:xfrm>
            <a:off x="4859487" y="5002429"/>
            <a:ext cx="429903" cy="42990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9" name="직선 연결선[R] 163">
            <a:extLst>
              <a:ext uri="{FF2B5EF4-FFF2-40B4-BE49-F238E27FC236}">
                <a16:creationId xmlns:a16="http://schemas.microsoft.com/office/drawing/2014/main" id="{F58DA9CF-8453-8861-9418-3BEC929D13AE}"/>
              </a:ext>
            </a:extLst>
          </p:cNvPr>
          <p:cNvCxnSpPr>
            <a:cxnSpLocks/>
            <a:stCxn id="84" idx="5"/>
            <a:endCxn id="96" idx="1"/>
          </p:cNvCxnSpPr>
          <p:nvPr/>
        </p:nvCxnSpPr>
        <p:spPr>
          <a:xfrm>
            <a:off x="3952140" y="4534682"/>
            <a:ext cx="270045" cy="220043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[R] 164">
            <a:extLst>
              <a:ext uri="{FF2B5EF4-FFF2-40B4-BE49-F238E27FC236}">
                <a16:creationId xmlns:a16="http://schemas.microsoft.com/office/drawing/2014/main" id="{E1EAF0C6-D21D-B0A5-7D2E-705C272D4C41}"/>
              </a:ext>
            </a:extLst>
          </p:cNvPr>
          <p:cNvCxnSpPr>
            <a:cxnSpLocks/>
            <a:stCxn id="96" idx="5"/>
            <a:endCxn id="98" idx="2"/>
          </p:cNvCxnSpPr>
          <p:nvPr/>
        </p:nvCxnSpPr>
        <p:spPr>
          <a:xfrm>
            <a:off x="4526171" y="5058711"/>
            <a:ext cx="333316" cy="158670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[R] 165">
            <a:extLst>
              <a:ext uri="{FF2B5EF4-FFF2-40B4-BE49-F238E27FC236}">
                <a16:creationId xmlns:a16="http://schemas.microsoft.com/office/drawing/2014/main" id="{3EA16E94-BB5C-42D9-048E-5C564FB6049D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3800147" y="3829440"/>
            <a:ext cx="254522" cy="338297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166">
            <a:extLst>
              <a:ext uri="{FF2B5EF4-FFF2-40B4-BE49-F238E27FC236}">
                <a16:creationId xmlns:a16="http://schemas.microsoft.com/office/drawing/2014/main" id="{EA6D1176-9007-25F3-FC65-2059DF85F243}"/>
              </a:ext>
            </a:extLst>
          </p:cNvPr>
          <p:cNvCxnSpPr>
            <a:cxnSpLocks/>
            <a:stCxn id="95" idx="7"/>
            <a:endCxn id="97" idx="2"/>
          </p:cNvCxnSpPr>
          <p:nvPr/>
        </p:nvCxnSpPr>
        <p:spPr>
          <a:xfrm flipV="1">
            <a:off x="4264287" y="3307108"/>
            <a:ext cx="370594" cy="264525"/>
          </a:xfrm>
          <a:prstGeom prst="line">
            <a:avLst/>
          </a:prstGeom>
          <a:ln w="1905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47BC0015-D08F-00C7-DE7F-0580AD3397FF}"/>
              </a:ext>
            </a:extLst>
          </p:cNvPr>
          <p:cNvSpPr/>
          <p:nvPr/>
        </p:nvSpPr>
        <p:spPr>
          <a:xfrm>
            <a:off x="1776340" y="3218970"/>
            <a:ext cx="429902" cy="4299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86C1D2F-82EE-EC25-A21B-03BECA9A0F47}"/>
              </a:ext>
            </a:extLst>
          </p:cNvPr>
          <p:cNvSpPr/>
          <p:nvPr/>
        </p:nvSpPr>
        <p:spPr>
          <a:xfrm>
            <a:off x="2452782" y="2616811"/>
            <a:ext cx="429902" cy="4299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5" name="직선 연결선[R] 170">
            <a:extLst>
              <a:ext uri="{FF2B5EF4-FFF2-40B4-BE49-F238E27FC236}">
                <a16:creationId xmlns:a16="http://schemas.microsoft.com/office/drawing/2014/main" id="{0594E01C-A480-53C8-F7B0-F0786A97CE7F}"/>
              </a:ext>
            </a:extLst>
          </p:cNvPr>
          <p:cNvCxnSpPr>
            <a:cxnSpLocks/>
            <a:stCxn id="93" idx="7"/>
            <a:endCxn id="103" idx="3"/>
          </p:cNvCxnSpPr>
          <p:nvPr/>
        </p:nvCxnSpPr>
        <p:spPr>
          <a:xfrm flipV="1">
            <a:off x="1417724" y="3585914"/>
            <a:ext cx="421574" cy="383386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[R] 171">
            <a:extLst>
              <a:ext uri="{FF2B5EF4-FFF2-40B4-BE49-F238E27FC236}">
                <a16:creationId xmlns:a16="http://schemas.microsoft.com/office/drawing/2014/main" id="{B82FE287-F709-16F6-257F-C20DB6CF40B7}"/>
              </a:ext>
            </a:extLst>
          </p:cNvPr>
          <p:cNvCxnSpPr>
            <a:cxnSpLocks/>
            <a:stCxn id="103" idx="7"/>
            <a:endCxn id="104" idx="3"/>
          </p:cNvCxnSpPr>
          <p:nvPr/>
        </p:nvCxnSpPr>
        <p:spPr>
          <a:xfrm flipV="1">
            <a:off x="2143284" y="2983755"/>
            <a:ext cx="372456" cy="298173"/>
          </a:xfrm>
          <a:prstGeom prst="line">
            <a:avLst/>
          </a:prstGeom>
          <a:ln w="19050">
            <a:solidFill>
              <a:srgbClr val="0052F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9272BE4-923D-871B-2427-5318833719EB}"/>
              </a:ext>
            </a:extLst>
          </p:cNvPr>
          <p:cNvGrpSpPr/>
          <p:nvPr/>
        </p:nvGrpSpPr>
        <p:grpSpPr>
          <a:xfrm>
            <a:off x="2462594" y="3685406"/>
            <a:ext cx="901588" cy="901588"/>
            <a:chOff x="2708709" y="5172288"/>
            <a:chExt cx="1286056" cy="1286056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3DAAE4C-B5E2-C600-6EC6-FE1D56AB8E76}"/>
                </a:ext>
              </a:extLst>
            </p:cNvPr>
            <p:cNvSpPr/>
            <p:nvPr/>
          </p:nvSpPr>
          <p:spPr>
            <a:xfrm>
              <a:off x="2708709" y="5172288"/>
              <a:ext cx="1286056" cy="1286056"/>
            </a:xfrm>
            <a:prstGeom prst="ellipse">
              <a:avLst/>
            </a:prstGeom>
            <a:gradFill flip="none" rotWithShape="1">
              <a:gsLst>
                <a:gs pos="45000">
                  <a:srgbClr val="DEF64E">
                    <a:lumMod val="40000"/>
                    <a:lumOff val="60000"/>
                    <a:alpha val="70000"/>
                  </a:srgbClr>
                </a:gs>
                <a:gs pos="16000">
                  <a:srgbClr val="C9F2F5">
                    <a:alpha val="83243"/>
                  </a:srgbClr>
                </a:gs>
                <a:gs pos="74000">
                  <a:srgbClr val="F1F8F8">
                    <a:alpha val="21151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9" name="그림 108" descr="디자인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8F3D446-A800-C59D-57FF-AFF56E3D6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5188" r="2343" b="4967"/>
            <a:stretch/>
          </p:blipFill>
          <p:spPr>
            <a:xfrm>
              <a:off x="2769264" y="5215219"/>
              <a:ext cx="1143898" cy="108566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0" name="직선 연결선[R] 180">
            <a:extLst>
              <a:ext uri="{FF2B5EF4-FFF2-40B4-BE49-F238E27FC236}">
                <a16:creationId xmlns:a16="http://schemas.microsoft.com/office/drawing/2014/main" id="{467B8322-65E7-604D-3572-3070FD0035E6}"/>
              </a:ext>
            </a:extLst>
          </p:cNvPr>
          <p:cNvCxnSpPr>
            <a:cxnSpLocks/>
            <a:stCxn id="93" idx="4"/>
            <a:endCxn id="88" idx="1"/>
          </p:cNvCxnSpPr>
          <p:nvPr/>
        </p:nvCxnSpPr>
        <p:spPr>
          <a:xfrm>
            <a:off x="1265731" y="4336244"/>
            <a:ext cx="100684" cy="1042797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AC84EE7F-23BE-C56C-D4C9-D31AFE017774}"/>
              </a:ext>
            </a:extLst>
          </p:cNvPr>
          <p:cNvSpPr/>
          <p:nvPr/>
        </p:nvSpPr>
        <p:spPr>
          <a:xfrm>
            <a:off x="2388068" y="2557492"/>
            <a:ext cx="559330" cy="559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2" name="그룹 111"/>
          <p:cNvGrpSpPr/>
          <p:nvPr/>
        </p:nvGrpSpPr>
        <p:grpSpPr>
          <a:xfrm>
            <a:off x="1944664" y="1971702"/>
            <a:ext cx="2387845" cy="400110"/>
            <a:chOff x="8084844" y="1971702"/>
            <a:chExt cx="2387845" cy="40011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2B192D21-0DBA-2DDA-61FF-6FCDB7C81594}"/>
                </a:ext>
              </a:extLst>
            </p:cNvPr>
            <p:cNvSpPr/>
            <p:nvPr/>
          </p:nvSpPr>
          <p:spPr>
            <a:xfrm>
              <a:off x="9572534" y="2215274"/>
              <a:ext cx="726873" cy="136570"/>
            </a:xfrm>
            <a:prstGeom prst="rect">
              <a:avLst/>
            </a:prstGeom>
            <a:solidFill>
              <a:srgbClr val="F2949C">
                <a:alpha val="4877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380FB4A-2302-EC9C-569B-A19F1C47DBD1}"/>
                </a:ext>
              </a:extLst>
            </p:cNvPr>
            <p:cNvSpPr txBox="1"/>
            <p:nvPr/>
          </p:nvSpPr>
          <p:spPr>
            <a:xfrm>
              <a:off x="8084844" y="1971702"/>
              <a:ext cx="23878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시간 복잡도</a:t>
              </a:r>
              <a:r>
                <a:rPr lang="en-US" altLang="ko-KR" sz="2000" b="1" dirty="0">
                  <a:solidFill>
                    <a:srgbClr val="1F1F1F"/>
                  </a:solidFill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:</a:t>
              </a:r>
              <a:r>
                <a:rPr lang="ko-KR" altLang="en-US" sz="2000" b="1" dirty="0">
                  <a:solidFill>
                    <a:srgbClr val="1F1F1F"/>
                  </a:solidFill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 </a:t>
              </a:r>
              <a:r>
                <a:rPr lang="en-US" altLang="ko-Kore-KR" sz="2000" b="1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O(V</a:t>
              </a:r>
              <a:r>
                <a:rPr lang="en-US" altLang="ko-Kore-KR" sz="2000" b="1" baseline="30000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2</a:t>
              </a:r>
              <a:r>
                <a:rPr lang="en-US" altLang="ko-Kore-KR" sz="2000" b="1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)</a:t>
              </a:r>
              <a:r>
                <a:rPr lang="en-US" altLang="ko-Kore-KR" sz="2000" b="1" baseline="30000" dirty="0">
                  <a:solidFill>
                    <a:srgbClr val="1F1F1F"/>
                  </a:solidFill>
                  <a:effectLst/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  </a:t>
              </a:r>
              <a:endParaRPr lang="ko-Kore-KR" altLang="en-US" sz="2000" b="1" dirty="0">
                <a:latin typeface="NEXON Lv1 Gothic Bold" panose="00000800000000000000" pitchFamily="2" charset="-127"/>
                <a:ea typeface="NEXON Lv1 Gothic Bold" panose="00000800000000000000" pitchFamily="2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024404" y="1968544"/>
            <a:ext cx="99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NEXON Lv1 Gothic Bold" panose="00000800000000000000" pitchFamily="2" charset="-127"/>
                <a:ea typeface="NEXON Lv1 Gothic Bold" panose="00000800000000000000" pitchFamily="2" charset="-127"/>
              </a:rPr>
              <a:t>Dijkstra</a:t>
            </a:r>
            <a:endParaRPr lang="ko-KR" altLang="en-US" dirty="0">
              <a:latin typeface="NEXON Lv1 Gothic Bold" panose="00000800000000000000" pitchFamily="2" charset="-127"/>
              <a:ea typeface="NEXON Lv1 Gothic Bold" panose="00000800000000000000" pitchFamily="2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33520" y="1984127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NEXON Lv1 Gothic Bold" panose="00000800000000000000" pitchFamily="2" charset="-127"/>
                <a:ea typeface="NEXON Lv1 Gothic Bold" panose="00000800000000000000" pitchFamily="2" charset="-127"/>
              </a:rPr>
              <a:t>0-1 BFS</a:t>
            </a:r>
            <a:endParaRPr lang="ko-KR" altLang="en-US" dirty="0">
              <a:latin typeface="NEXON Lv1 Gothic Bold" panose="00000800000000000000" pitchFamily="2" charset="-127"/>
              <a:ea typeface="NEXON Lv1 Gothic Bold" panose="00000800000000000000" pitchFamily="2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802372" y="3464206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atin typeface="NEXON Lv1 Gothic Bold" panose="00000800000000000000" pitchFamily="2" charset="-127"/>
                <a:ea typeface="NEXON Lv1 Gothic Bold" panose="00000800000000000000" pitchFamily="2" charset="-127"/>
              </a:rPr>
              <a:t>감소</a:t>
            </a:r>
            <a:endParaRPr lang="ko-KR" altLang="en-US" dirty="0">
              <a:latin typeface="NEXON Lv1 Gothic Bold" panose="00000800000000000000" pitchFamily="2" charset="-127"/>
              <a:ea typeface="NEXON Lv1 Gothic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38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49" y="281215"/>
            <a:ext cx="45223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기술설명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 – 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게임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 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서버 로직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311149" y="8987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658" name="Picture 2" descr="Timer 3D Illustration download in PNG, OBJ or Blend format">
            <a:extLst>
              <a:ext uri="{FF2B5EF4-FFF2-40B4-BE49-F238E27FC236}">
                <a16:creationId xmlns:a16="http://schemas.microsoft.com/office/drawing/2014/main" id="{4FE696F6-BBD3-8978-57A7-08C5260D4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406" y="3948990"/>
            <a:ext cx="1555474" cy="155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A2B473-1400-012B-BC73-3F31AB06B546}"/>
              </a:ext>
            </a:extLst>
          </p:cNvPr>
          <p:cNvSpPr txBox="1"/>
          <p:nvPr/>
        </p:nvSpPr>
        <p:spPr>
          <a:xfrm>
            <a:off x="2020529" y="5582434"/>
            <a:ext cx="289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latin typeface="NEXON Lv1 Gothic Light" pitchFamily="2" charset="-127"/>
                <a:ea typeface="NEXON Lv1 Gothic Light" pitchFamily="2" charset="-127"/>
              </a:rPr>
              <a:t>ScheduledExcutedService</a:t>
            </a:r>
            <a:endParaRPr lang="en-US" altLang="ko-KR" sz="1600" b="1" dirty="0">
              <a:latin typeface="NEXON Lv1 Gothic Light" pitchFamily="2" charset="-127"/>
              <a:ea typeface="NEXON Lv1 Gothic Light" pitchFamily="2" charset="-127"/>
            </a:endParaRPr>
          </a:p>
          <a:p>
            <a:pPr algn="ctr"/>
            <a:r>
              <a:rPr lang="en-US" altLang="ko-KR" sz="1600" b="1" dirty="0">
                <a:latin typeface="NEXON Lv1 Gothic Light" pitchFamily="2" charset="-127"/>
                <a:ea typeface="NEXON Lv1 Gothic Light" pitchFamily="2" charset="-127"/>
              </a:rPr>
              <a:t>(Thread-safe Timer)</a:t>
            </a:r>
            <a:endParaRPr lang="ko-KR" altLang="en-US" sz="16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E42C3A-9B4B-69D0-C2FF-FBE7E29FD934}"/>
              </a:ext>
            </a:extLst>
          </p:cNvPr>
          <p:cNvSpPr txBox="1"/>
          <p:nvPr/>
        </p:nvSpPr>
        <p:spPr>
          <a:xfrm rot="20304119">
            <a:off x="5399299" y="376974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NEXON Lv1 Gothic Light" pitchFamily="2" charset="-127"/>
                <a:ea typeface="NEXON Lv1 Gothic Light" pitchFamily="2" charset="-127"/>
              </a:rPr>
              <a:t>if</a:t>
            </a:r>
            <a:endParaRPr lang="ko-KR" altLang="en-US" sz="14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8CB990-EA03-68FF-61F8-2CD45054CFD0}"/>
              </a:ext>
            </a:extLst>
          </p:cNvPr>
          <p:cNvSpPr txBox="1"/>
          <p:nvPr/>
        </p:nvSpPr>
        <p:spPr>
          <a:xfrm>
            <a:off x="8943449" y="6163240"/>
            <a:ext cx="1599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latin typeface="NEXON Lv1 Gothic Light" pitchFamily="2" charset="-127"/>
                <a:ea typeface="NEXON Lv1 Gothic Light" pitchFamily="2" charset="-127"/>
              </a:rPr>
              <a:t>EventListener</a:t>
            </a:r>
            <a:endParaRPr lang="ko-KR" altLang="en-US" sz="16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pic>
        <p:nvPicPr>
          <p:cNvPr id="70662" name="Picture 6" descr="3d computer - Free technology icons">
            <a:extLst>
              <a:ext uri="{FF2B5EF4-FFF2-40B4-BE49-F238E27FC236}">
                <a16:creationId xmlns:a16="http://schemas.microsoft.com/office/drawing/2014/main" id="{F48FDA06-E75A-5131-86DD-24C5F70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539" y="1071727"/>
            <a:ext cx="1275964" cy="127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4D3C019-93A7-81E8-0AFC-D6BFE690BB6E}"/>
              </a:ext>
            </a:extLst>
          </p:cNvPr>
          <p:cNvSpPr txBox="1"/>
          <p:nvPr/>
        </p:nvSpPr>
        <p:spPr>
          <a:xfrm>
            <a:off x="5729912" y="2371518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EXON Lv1 Gothic Light" pitchFamily="2" charset="-127"/>
                <a:ea typeface="NEXON Lv1 Gothic Light" pitchFamily="2" charset="-127"/>
              </a:rPr>
              <a:t>Client</a:t>
            </a:r>
            <a:endParaRPr lang="ko-KR" altLang="en-US" sz="20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pic>
        <p:nvPicPr>
          <p:cNvPr id="70664" name="Picture 8" descr="Server 3D Icon download in PNG, OBJ or Blend format">
            <a:extLst>
              <a:ext uri="{FF2B5EF4-FFF2-40B4-BE49-F238E27FC236}">
                <a16:creationId xmlns:a16="http://schemas.microsoft.com/office/drawing/2014/main" id="{346B5942-C461-790E-CFCF-FE00457A4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" y="1030538"/>
            <a:ext cx="1493326" cy="14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872DF63-2BAA-9005-E9BA-7A65DCFAD933}"/>
              </a:ext>
            </a:extLst>
          </p:cNvPr>
          <p:cNvSpPr txBox="1"/>
          <p:nvPr/>
        </p:nvSpPr>
        <p:spPr>
          <a:xfrm>
            <a:off x="1018324" y="233660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EXON Lv1 Gothic Light" pitchFamily="2" charset="-127"/>
                <a:ea typeface="NEXON Lv1 Gothic Light" pitchFamily="2" charset="-127"/>
              </a:rPr>
              <a:t>Server</a:t>
            </a:r>
            <a:endParaRPr lang="ko-KR" altLang="en-US" sz="20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FCF6129-0D0E-2985-7D28-DBDE236CF161}"/>
              </a:ext>
            </a:extLst>
          </p:cNvPr>
          <p:cNvGrpSpPr/>
          <p:nvPr/>
        </p:nvGrpSpPr>
        <p:grpSpPr>
          <a:xfrm>
            <a:off x="2116818" y="963420"/>
            <a:ext cx="2485134" cy="889393"/>
            <a:chOff x="2035913" y="5096600"/>
            <a:chExt cx="2271126" cy="889393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72F3792-0DAA-D63D-DAEB-BCFD14942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8" t="22769" r="12687" b="20569"/>
            <a:stretch/>
          </p:blipFill>
          <p:spPr>
            <a:xfrm>
              <a:off x="2035913" y="5096600"/>
              <a:ext cx="2170394" cy="88939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C3FDFF-EF70-DF8F-FA71-47440EB36B90}"/>
                </a:ext>
              </a:extLst>
            </p:cNvPr>
            <p:cNvSpPr txBox="1"/>
            <p:nvPr/>
          </p:nvSpPr>
          <p:spPr>
            <a:xfrm>
              <a:off x="2145998" y="5328115"/>
              <a:ext cx="21610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NEXON Lv1 Gothic" pitchFamily="2" charset="-127"/>
                  <a:ea typeface="NEXON Lv1 Gothic" pitchFamily="2" charset="-127"/>
                </a:rPr>
                <a:t>ORDER</a:t>
              </a:r>
              <a:r>
                <a:rPr lang="en-US" altLang="ko-KR" sz="1400" dirty="0">
                  <a:latin typeface="NEXON Lv1 Gothic" pitchFamily="2" charset="-127"/>
                  <a:ea typeface="NEXON Lv1 Gothic" pitchFamily="2" charset="-127"/>
                </a:rPr>
                <a:t>_MOVE_PIRATE</a:t>
              </a:r>
              <a:endParaRPr lang="ko-KR" altLang="en-US" sz="1400" dirty="0">
                <a:latin typeface="NEXON Lv1 Gothic" pitchFamily="2" charset="-127"/>
                <a:ea typeface="NEXON Lv1 Gothic" pitchFamily="2" charset="-127"/>
              </a:endParaRPr>
            </a:p>
          </p:txBody>
        </p:sp>
      </p:grp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AF5564E4-C0C4-3A3C-5601-CDA343C30EA2}"/>
              </a:ext>
            </a:extLst>
          </p:cNvPr>
          <p:cNvSpPr/>
          <p:nvPr/>
        </p:nvSpPr>
        <p:spPr>
          <a:xfrm rot="20283313">
            <a:off x="4667697" y="4004371"/>
            <a:ext cx="1979294" cy="17571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오른쪽 화살표[R] 55">
            <a:extLst>
              <a:ext uri="{FF2B5EF4-FFF2-40B4-BE49-F238E27FC236}">
                <a16:creationId xmlns:a16="http://schemas.microsoft.com/office/drawing/2014/main" id="{EEE98CFA-915F-0911-DFF4-1BED8951C136}"/>
              </a:ext>
            </a:extLst>
          </p:cNvPr>
          <p:cNvSpPr/>
          <p:nvPr/>
        </p:nvSpPr>
        <p:spPr>
          <a:xfrm rot="1316687" flipV="1">
            <a:off x="4698295" y="5303091"/>
            <a:ext cx="1979294" cy="17571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506717C-9B76-10F8-260F-91301A28DBDC}"/>
              </a:ext>
            </a:extLst>
          </p:cNvPr>
          <p:cNvGrpSpPr/>
          <p:nvPr/>
        </p:nvGrpSpPr>
        <p:grpSpPr>
          <a:xfrm>
            <a:off x="6661160" y="2858776"/>
            <a:ext cx="1590216" cy="1629272"/>
            <a:chOff x="6661160" y="2858776"/>
            <a:chExt cx="1590216" cy="1629272"/>
          </a:xfrm>
        </p:grpSpPr>
        <p:pic>
          <p:nvPicPr>
            <p:cNvPr id="57" name="Picture 2" descr="Timer 3D Illustration download in PNG, OBJ or Blend format">
              <a:extLst>
                <a:ext uri="{FF2B5EF4-FFF2-40B4-BE49-F238E27FC236}">
                  <a16:creationId xmlns:a16="http://schemas.microsoft.com/office/drawing/2014/main" id="{E70BE4D5-A335-D76B-0972-0558EED77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6643" y="2970215"/>
              <a:ext cx="1237839" cy="123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곱하기 57">
              <a:extLst>
                <a:ext uri="{FF2B5EF4-FFF2-40B4-BE49-F238E27FC236}">
                  <a16:creationId xmlns:a16="http://schemas.microsoft.com/office/drawing/2014/main" id="{1650DA33-8D9D-78D2-589E-0A4C5746FFE3}"/>
                </a:ext>
              </a:extLst>
            </p:cNvPr>
            <p:cNvSpPr/>
            <p:nvPr/>
          </p:nvSpPr>
          <p:spPr>
            <a:xfrm>
              <a:off x="6661160" y="2858776"/>
              <a:ext cx="1590216" cy="1629272"/>
            </a:xfrm>
            <a:prstGeom prst="mathMultiply">
              <a:avLst>
                <a:gd name="adj1" fmla="val 715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C2F6197-86E1-4605-4A0F-4836695931A9}"/>
              </a:ext>
            </a:extLst>
          </p:cNvPr>
          <p:cNvSpPr txBox="1"/>
          <p:nvPr/>
        </p:nvSpPr>
        <p:spPr>
          <a:xfrm>
            <a:off x="6899820" y="4228860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NEXON Lv1 Gothic Light" pitchFamily="2" charset="-127"/>
                <a:ea typeface="NEXON Lv1 Gothic Light" pitchFamily="2" charset="-127"/>
              </a:rPr>
              <a:t>타이머 취소</a:t>
            </a:r>
            <a:endParaRPr lang="ko-KR" altLang="en-US" sz="16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AF9770-5EA1-9468-2625-15C02DA7DBCD}"/>
              </a:ext>
            </a:extLst>
          </p:cNvPr>
          <p:cNvSpPr txBox="1"/>
          <p:nvPr/>
        </p:nvSpPr>
        <p:spPr>
          <a:xfrm rot="1265476">
            <a:off x="5518459" y="5099357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NEXON Lv1 Gothic Light" pitchFamily="2" charset="-127"/>
                <a:ea typeface="NEXON Lv1 Gothic Light" pitchFamily="2" charset="-127"/>
              </a:rPr>
              <a:t>else</a:t>
            </a:r>
            <a:endParaRPr lang="ko-KR" altLang="en-US" sz="14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40E21D-69E0-55D3-143A-2B20DB3716F3}"/>
              </a:ext>
            </a:extLst>
          </p:cNvPr>
          <p:cNvSpPr txBox="1"/>
          <p:nvPr/>
        </p:nvSpPr>
        <p:spPr>
          <a:xfrm rot="20293021">
            <a:off x="4894056" y="4050435"/>
            <a:ext cx="2235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NEXON Lv1 Gothic Light" pitchFamily="2" charset="-127"/>
                <a:ea typeface="NEXON Lv1 Gothic Light" pitchFamily="2" charset="-127"/>
              </a:rPr>
              <a:t>시간 내로 응답이 왔다면</a:t>
            </a:r>
            <a:endParaRPr lang="ko-Kore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5F854D5-FB62-8AD3-050D-792B6A9D52CB}"/>
              </a:ext>
            </a:extLst>
          </p:cNvPr>
          <p:cNvSpPr txBox="1"/>
          <p:nvPr/>
        </p:nvSpPr>
        <p:spPr>
          <a:xfrm rot="1317687">
            <a:off x="4580824" y="5510519"/>
            <a:ext cx="2235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NEXON Lv1 Gothic Light" pitchFamily="2" charset="-127"/>
                <a:ea typeface="NEXON Lv1 Gothic Light" pitchFamily="2" charset="-127"/>
              </a:rPr>
              <a:t>시간 내로 응답이 오지 않았다면</a:t>
            </a:r>
            <a:endParaRPr lang="ko-Kore-KR" altLang="en-US" sz="1000" dirty="0"/>
          </a:p>
        </p:txBody>
      </p:sp>
      <p:pic>
        <p:nvPicPr>
          <p:cNvPr id="70670" name="Picture 14" descr="Thunderstorm 3D Illustration download in PNG, OBJ or Blend format">
            <a:extLst>
              <a:ext uri="{FF2B5EF4-FFF2-40B4-BE49-F238E27FC236}">
                <a16:creationId xmlns:a16="http://schemas.microsoft.com/office/drawing/2014/main" id="{7A48154E-12F9-7841-ED62-10CB4404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88" y="5032952"/>
            <a:ext cx="1174982" cy="117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E879C0-EF7B-A0ED-6A15-F01DAED1051D}"/>
              </a:ext>
            </a:extLst>
          </p:cNvPr>
          <p:cNvSpPr txBox="1"/>
          <p:nvPr/>
        </p:nvSpPr>
        <p:spPr>
          <a:xfrm>
            <a:off x="6413609" y="6210488"/>
            <a:ext cx="2132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latin typeface="NEXON Lv1 Gothic Light" pitchFamily="2" charset="-127"/>
                <a:ea typeface="NEXON Lv1 Gothic Light" pitchFamily="2" charset="-127"/>
              </a:rPr>
              <a:t>TimerTimeOut</a:t>
            </a:r>
            <a:r>
              <a:rPr lang="ko-KR" altLang="en-US" sz="1600" b="1" dirty="0">
                <a:latin typeface="NEXON Lv1 Gothic Light" pitchFamily="2" charset="-127"/>
                <a:ea typeface="NEXON Lv1 Gothic Light" pitchFamily="2" charset="-127"/>
              </a:rPr>
              <a:t> 발생</a:t>
            </a:r>
            <a:endParaRPr lang="ko-KR" altLang="en-US" sz="16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sp>
        <p:nvSpPr>
          <p:cNvPr id="65" name="오른쪽 화살표[R] 64">
            <a:extLst>
              <a:ext uri="{FF2B5EF4-FFF2-40B4-BE49-F238E27FC236}">
                <a16:creationId xmlns:a16="http://schemas.microsoft.com/office/drawing/2014/main" id="{262E57EF-C3EB-64CA-E6BA-A4353091B2ED}"/>
              </a:ext>
            </a:extLst>
          </p:cNvPr>
          <p:cNvSpPr/>
          <p:nvPr/>
        </p:nvSpPr>
        <p:spPr>
          <a:xfrm>
            <a:off x="2972391" y="1754988"/>
            <a:ext cx="2291313" cy="16382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오른쪽 화살표[R] 65">
            <a:extLst>
              <a:ext uri="{FF2B5EF4-FFF2-40B4-BE49-F238E27FC236}">
                <a16:creationId xmlns:a16="http://schemas.microsoft.com/office/drawing/2014/main" id="{E233E035-06FE-EC78-E220-4D33271ADB39}"/>
              </a:ext>
            </a:extLst>
          </p:cNvPr>
          <p:cNvSpPr/>
          <p:nvPr/>
        </p:nvSpPr>
        <p:spPr>
          <a:xfrm>
            <a:off x="8179227" y="5633629"/>
            <a:ext cx="764222" cy="16382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36322B6-4161-5C2B-1251-F56AB869BFD7}"/>
              </a:ext>
            </a:extLst>
          </p:cNvPr>
          <p:cNvSpPr/>
          <p:nvPr/>
        </p:nvSpPr>
        <p:spPr>
          <a:xfrm rot="2834310">
            <a:off x="1464490" y="3370743"/>
            <a:ext cx="1325421" cy="14371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0674" name="Picture 18" descr="Listening 3D Color icon">
            <a:extLst>
              <a:ext uri="{FF2B5EF4-FFF2-40B4-BE49-F238E27FC236}">
                <a16:creationId xmlns:a16="http://schemas.microsoft.com/office/drawing/2014/main" id="{CF5EDABE-06A6-8346-79B3-70F209286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38951" y="5147429"/>
            <a:ext cx="870009" cy="87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오른쪽 화살표[R] 69">
            <a:extLst>
              <a:ext uri="{FF2B5EF4-FFF2-40B4-BE49-F238E27FC236}">
                <a16:creationId xmlns:a16="http://schemas.microsoft.com/office/drawing/2014/main" id="{D02596C6-3B11-E0C1-C163-021C24EAD2C0}"/>
              </a:ext>
            </a:extLst>
          </p:cNvPr>
          <p:cNvSpPr/>
          <p:nvPr/>
        </p:nvSpPr>
        <p:spPr>
          <a:xfrm flipH="1">
            <a:off x="2540050" y="2034905"/>
            <a:ext cx="2291312" cy="16382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B4CECF59-43B9-07C1-4A38-70E76278042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8" t="22769" r="12687" b="20569"/>
          <a:stretch/>
        </p:blipFill>
        <p:spPr>
          <a:xfrm flipH="1" flipV="1">
            <a:off x="3775218" y="2163885"/>
            <a:ext cx="1685444" cy="88939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4FEC908-00A7-FC1F-F783-07636C9E0EC8}"/>
              </a:ext>
            </a:extLst>
          </p:cNvPr>
          <p:cNvSpPr txBox="1"/>
          <p:nvPr/>
        </p:nvSpPr>
        <p:spPr>
          <a:xfrm>
            <a:off x="3892834" y="2517270"/>
            <a:ext cx="1446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NEXON Lv1 Gothic" pitchFamily="2" charset="-127"/>
                <a:ea typeface="NEXON Lv1 Gothic" pitchFamily="2" charset="-127"/>
              </a:rPr>
              <a:t>MOVE</a:t>
            </a:r>
            <a:r>
              <a:rPr lang="en-US" altLang="ko-KR" sz="1400" dirty="0">
                <a:latin typeface="NEXON Lv1 Gothic" pitchFamily="2" charset="-127"/>
                <a:ea typeface="NEXON Lv1 Gothic" pitchFamily="2" charset="-127"/>
              </a:rPr>
              <a:t>_PIRATE</a:t>
            </a:r>
            <a:endParaRPr lang="ko-KR" altLang="en-US" sz="1400" dirty="0">
              <a:latin typeface="NEXON Lv1 Gothic" pitchFamily="2" charset="-127"/>
              <a:ea typeface="NEXON Lv1 Gothic" pitchFamily="2" charset="-127"/>
            </a:endParaRPr>
          </a:p>
        </p:txBody>
      </p:sp>
      <p:pic>
        <p:nvPicPr>
          <p:cNvPr id="70676" name="Picture 20" descr="Gear teamwork concept business element engine machine factory development  web icon 3d illustration 16774712 PNG">
            <a:extLst>
              <a:ext uri="{FF2B5EF4-FFF2-40B4-BE49-F238E27FC236}">
                <a16:creationId xmlns:a16="http://schemas.microsoft.com/office/drawing/2014/main" id="{9BA774B3-3610-37EC-0933-9B9940BA8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341" y="2111172"/>
            <a:ext cx="2372893" cy="184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0B7D8BE-80C1-E63E-65DF-A14CE08CBA7B}"/>
              </a:ext>
            </a:extLst>
          </p:cNvPr>
          <p:cNvSpPr txBox="1"/>
          <p:nvPr/>
        </p:nvSpPr>
        <p:spPr>
          <a:xfrm>
            <a:off x="9567571" y="3822276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latin typeface="NEXON Lv1 Gothic Light" pitchFamily="2" charset="-127"/>
                <a:ea typeface="NEXON Lv1 Gothic Light" pitchFamily="2" charset="-127"/>
              </a:rPr>
              <a:t>GameService</a:t>
            </a:r>
            <a:endParaRPr lang="ko-KR" altLang="en-US" sz="1600" dirty="0">
              <a:latin typeface="NEXON Lv1 Gothic Light" pitchFamily="2" charset="-127"/>
              <a:ea typeface="NEXON Lv1 Gothic Light" pitchFamily="2" charset="-127"/>
            </a:endParaRPr>
          </a:p>
        </p:txBody>
      </p:sp>
      <p:sp>
        <p:nvSpPr>
          <p:cNvPr id="80" name="굽은 화살표[B] 79">
            <a:extLst>
              <a:ext uri="{FF2B5EF4-FFF2-40B4-BE49-F238E27FC236}">
                <a16:creationId xmlns:a16="http://schemas.microsoft.com/office/drawing/2014/main" id="{C87947B6-B58C-0BB1-EE70-BC3AA5AD5982}"/>
              </a:ext>
            </a:extLst>
          </p:cNvPr>
          <p:cNvSpPr/>
          <p:nvPr/>
        </p:nvSpPr>
        <p:spPr>
          <a:xfrm flipH="1">
            <a:off x="7170263" y="1706973"/>
            <a:ext cx="3443186" cy="353702"/>
          </a:xfrm>
          <a:prstGeom prst="ben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201B36A-020B-2D83-D257-9573768BAA2A}"/>
              </a:ext>
            </a:extLst>
          </p:cNvPr>
          <p:cNvSpPr/>
          <p:nvPr/>
        </p:nvSpPr>
        <p:spPr>
          <a:xfrm>
            <a:off x="8473547" y="3619039"/>
            <a:ext cx="764222" cy="16382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굽은 화살표[B] 82">
            <a:extLst>
              <a:ext uri="{FF2B5EF4-FFF2-40B4-BE49-F238E27FC236}">
                <a16:creationId xmlns:a16="http://schemas.microsoft.com/office/drawing/2014/main" id="{524EEFFF-FB09-8969-615D-B756102C4EEF}"/>
              </a:ext>
            </a:extLst>
          </p:cNvPr>
          <p:cNvSpPr/>
          <p:nvPr/>
        </p:nvSpPr>
        <p:spPr>
          <a:xfrm rot="5400000" flipH="1">
            <a:off x="9756055" y="4895412"/>
            <a:ext cx="1494126" cy="339754"/>
          </a:xfrm>
          <a:prstGeom prst="ben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A34FA5A2-FF49-BAF5-02DD-C19FDB12B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8" t="22769" r="12687" b="20569"/>
          <a:stretch/>
        </p:blipFill>
        <p:spPr>
          <a:xfrm flipH="1">
            <a:off x="7714961" y="1888128"/>
            <a:ext cx="2582844" cy="88939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B465E94-2E99-CCD2-67AA-C0CF521CF7C1}"/>
              </a:ext>
            </a:extLst>
          </p:cNvPr>
          <p:cNvSpPr txBox="1"/>
          <p:nvPr/>
        </p:nvSpPr>
        <p:spPr>
          <a:xfrm>
            <a:off x="7855932" y="2121073"/>
            <a:ext cx="2241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NEXON Lv1 Gothic" pitchFamily="2" charset="-127"/>
                <a:ea typeface="NEXON Lv1 Gothic" pitchFamily="2" charset="-127"/>
              </a:rPr>
              <a:t>ACTION</a:t>
            </a:r>
            <a:r>
              <a:rPr lang="en-US" altLang="ko-KR" sz="1400" dirty="0">
                <a:latin typeface="NEXON Lv1 Gothic" pitchFamily="2" charset="-127"/>
                <a:ea typeface="NEXON Lv1 Gothic" pitchFamily="2" charset="-127"/>
              </a:rPr>
              <a:t>_MOVE_PIRATE</a:t>
            </a:r>
            <a:endParaRPr lang="ko-KR" altLang="en-US" sz="1400" dirty="0">
              <a:latin typeface="NEXON Lv1 Gothic" pitchFamily="2" charset="-127"/>
              <a:ea typeface="NEXON Lv1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0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" grpId="0"/>
      <p:bldP spid="32" grpId="0"/>
      <p:bldP spid="53" grpId="0" animBg="1"/>
      <p:bldP spid="56" grpId="0" animBg="1"/>
      <p:bldP spid="59" grpId="0"/>
      <p:bldP spid="60" grpId="0"/>
      <p:bldP spid="62" grpId="0"/>
      <p:bldP spid="63" grpId="0"/>
      <p:bldP spid="64" grpId="0"/>
      <p:bldP spid="65" grpId="0" animBg="1"/>
      <p:bldP spid="66" grpId="0" animBg="1"/>
      <p:bldP spid="69" grpId="0" animBg="1"/>
      <p:bldP spid="70" grpId="0" animBg="1"/>
      <p:bldP spid="77" grpId="0"/>
      <p:bldP spid="78" grpId="0"/>
      <p:bldP spid="80" grpId="0" animBg="1"/>
      <p:bldP spid="81" grpId="0" animBg="1"/>
      <p:bldP spid="83" grpId="0" animBg="1"/>
      <p:bldP spid="8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17668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NEXON Lv1 Gothic Bold" pitchFamily="2" charset="-127"/>
                <a:ea typeface="NEXON Lv1 Gothic Bold" pitchFamily="2" charset="-127"/>
              </a:rPr>
              <a:t>팀원 소개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1179907" y="3889562"/>
            <a:ext cx="3249218" cy="2644588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1179907" y="1089212"/>
            <a:ext cx="3249218" cy="2644588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4524088" y="3889562"/>
            <a:ext cx="3249218" cy="2644588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4524088" y="1089212"/>
            <a:ext cx="3249218" cy="2644588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7868269" y="3889562"/>
            <a:ext cx="3249218" cy="2644588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36E182D-EE1F-F168-247E-871278A41A9C}"/>
              </a:ext>
            </a:extLst>
          </p:cNvPr>
          <p:cNvSpPr/>
          <p:nvPr/>
        </p:nvSpPr>
        <p:spPr>
          <a:xfrm>
            <a:off x="7868269" y="1089212"/>
            <a:ext cx="3249218" cy="2644588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2043882" y="1327337"/>
            <a:ext cx="1521267" cy="152126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388063" y="1327337"/>
            <a:ext cx="1521267" cy="152126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732243" y="1327337"/>
            <a:ext cx="1521267" cy="152126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41575" y="4069908"/>
            <a:ext cx="1521267" cy="1521267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732244" y="4069907"/>
            <a:ext cx="1521267" cy="1521267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88062" y="4069907"/>
            <a:ext cx="1521267" cy="1521267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2354008" y="288667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이주희</a:t>
            </a:r>
            <a:endParaRPr lang="ko-KR" altLang="en-US" sz="2000" b="1" dirty="0">
              <a:latin typeface="NEXON Lv1 Gothic" panose="00000500000000000000" pitchFamily="2" charset="-127"/>
              <a:ea typeface="NEXON Lv1 Gothic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2354008" y="5606090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이재종</a:t>
            </a:r>
            <a:endParaRPr lang="ko-KR" altLang="en-US" sz="2000" b="1" dirty="0">
              <a:latin typeface="NEXON Lv1 Gothic" panose="00000500000000000000" pitchFamily="2" charset="-127"/>
              <a:ea typeface="NEXON Lv1 Gothic" panose="00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5697283" y="288667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김재형</a:t>
            </a:r>
            <a:endParaRPr lang="ko-KR" altLang="en-US" sz="2000" b="1" dirty="0">
              <a:latin typeface="NEXON Lv1 Gothic" panose="00000500000000000000" pitchFamily="2" charset="-127"/>
              <a:ea typeface="NEXON Lv1 Gothic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5697283" y="5606090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용상윤</a:t>
            </a:r>
            <a:endParaRPr lang="ko-KR" altLang="en-US" sz="2000" b="1" dirty="0">
              <a:latin typeface="NEXON Lv1 Gothic" panose="00000500000000000000" pitchFamily="2" charset="-127"/>
              <a:ea typeface="NEXON Lv1 Gothic" panose="00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9050083" y="288667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최승준</a:t>
            </a:r>
            <a:endParaRPr lang="ko-KR" altLang="en-US" sz="2000" b="1" dirty="0">
              <a:latin typeface="NEXON Lv1 Gothic" panose="00000500000000000000" pitchFamily="2" charset="-127"/>
              <a:ea typeface="NEXON Lv1 Gothic" panose="00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9050083" y="5606090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이주연</a:t>
            </a:r>
            <a:endParaRPr lang="ko-KR" altLang="en-US" sz="2000" b="1" dirty="0">
              <a:latin typeface="NEXON Lv1 Gothic" panose="00000500000000000000" pitchFamily="2" charset="-127"/>
              <a:ea typeface="NEXON Lv1 Gothic" panose="00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2380456" y="3278545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팀장</a:t>
            </a:r>
            <a:r>
              <a:rPr lang="en-US" altLang="ko-KR" sz="14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BE</a:t>
            </a:r>
            <a:endParaRPr lang="ko-KR" altLang="en-US" sz="14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5936931" y="3286784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BE</a:t>
            </a:r>
            <a:endParaRPr lang="ko-KR" altLang="en-US" sz="14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8971739" y="3278545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BE, INFRA</a:t>
            </a:r>
            <a:endParaRPr lang="ko-KR" altLang="en-US" sz="14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8801061" y="5962397"/>
            <a:ext cx="1452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BE, </a:t>
            </a:r>
            <a:r>
              <a:rPr lang="en-US" altLang="ko-KR" sz="14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Blockchain</a:t>
            </a:r>
            <a:endParaRPr lang="ko-KR" altLang="en-US" sz="14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5936931" y="5962396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FE</a:t>
            </a:r>
            <a:endParaRPr lang="ko-KR" altLang="en-US" sz="14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2598464" y="5962396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FE</a:t>
            </a:r>
            <a:endParaRPr lang="ko-KR" altLang="en-US" sz="14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85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22349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NEXON Lv1 Gothic Bold" pitchFamily="2" charset="-127"/>
                <a:ea typeface="NEXON Lv1 Gothic Bold" pitchFamily="2" charset="-127"/>
              </a:rPr>
              <a:t>깜짝 이벤트</a:t>
            </a:r>
            <a:r>
              <a:rPr lang="en-US" altLang="ko-KR" sz="3000" b="1" dirty="0" smtClean="0">
                <a:latin typeface="NEXON Lv1 Gothic Bold" pitchFamily="2" charset="-127"/>
                <a:ea typeface="NEXON Lv1 Gothic Bold" pitchFamily="2" charset="-127"/>
              </a:rPr>
              <a:t>!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609833" y="818865"/>
            <a:ext cx="5212953" cy="5212953"/>
            <a:chOff x="3609833" y="818865"/>
            <a:chExt cx="5212953" cy="5212953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67B0667-CE7F-2201-B667-96002E61AA07}"/>
                </a:ext>
              </a:extLst>
            </p:cNvPr>
            <p:cNvSpPr/>
            <p:nvPr/>
          </p:nvSpPr>
          <p:spPr>
            <a:xfrm>
              <a:off x="3609833" y="818865"/>
              <a:ext cx="5212953" cy="5212953"/>
            </a:xfrm>
            <a:prstGeom prst="ellipse">
              <a:avLst/>
            </a:prstGeom>
            <a:gradFill flip="none" rotWithShape="1">
              <a:gsLst>
                <a:gs pos="45000">
                  <a:srgbClr val="DEF64E">
                    <a:lumMod val="40000"/>
                    <a:lumOff val="60000"/>
                    <a:alpha val="70000"/>
                  </a:srgbClr>
                </a:gs>
                <a:gs pos="16000">
                  <a:srgbClr val="C9F2F5">
                    <a:alpha val="83243"/>
                  </a:srgbClr>
                </a:gs>
                <a:gs pos="63000">
                  <a:srgbClr val="F1F8F8">
                    <a:alpha val="21151"/>
                  </a:srgbClr>
                </a:gs>
                <a:gs pos="84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325" y="1245357"/>
              <a:ext cx="4359968" cy="435996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1234732" y="5882324"/>
            <a:ext cx="97225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5%</a:t>
            </a:r>
            <a:r>
              <a:rPr lang="ko-KR" altLang="en-US" sz="3000" b="1" dirty="0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의 확률을 뚫고 </a:t>
            </a:r>
            <a:r>
              <a:rPr lang="ko-KR" altLang="en-US" sz="3000" b="1" dirty="0" err="1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레전더리</a:t>
            </a:r>
            <a:r>
              <a:rPr lang="ko-KR" altLang="en-US" sz="3000" b="1" dirty="0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 </a:t>
            </a:r>
            <a:r>
              <a:rPr lang="en-US" altLang="ko-KR" sz="3000" b="1" dirty="0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NFT </a:t>
            </a:r>
            <a:r>
              <a:rPr lang="ko-KR" altLang="en-US" sz="3000" b="1" dirty="0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배의 주인이 되어 보세요</a:t>
            </a:r>
            <a:r>
              <a:rPr lang="en-US" altLang="ko-KR" sz="3000" b="1" dirty="0" smtClean="0">
                <a:latin typeface="NEXON Lv1 Gothic" panose="00000500000000000000" pitchFamily="2" charset="-127"/>
                <a:ea typeface="NEXON Lv1 Gothic" panose="00000500000000000000" pitchFamily="2" charset="-127"/>
              </a:rPr>
              <a:t>!</a:t>
            </a:r>
            <a:endParaRPr lang="ko-KR" altLang="en-US" sz="3000" b="1" dirty="0">
              <a:latin typeface="NEXON Lv1 Gothic" panose="00000500000000000000" pitchFamily="2" charset="-127"/>
              <a:ea typeface="NEXON Lv1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70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1276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NEXON Lv1 Gothic Bold" pitchFamily="2" charset="-127"/>
                <a:ea typeface="NEXON Lv1 Gothic Bold" pitchFamily="2" charset="-127"/>
              </a:rPr>
              <a:t>마무리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56" y="2395005"/>
            <a:ext cx="7169920" cy="27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15" y="1197576"/>
            <a:ext cx="4040890" cy="15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8366557" y="3124610"/>
            <a:ext cx="2004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NEXON Lv1 Gothic Bold" panose="00000800000000000000" pitchFamily="2" charset="-127"/>
                <a:ea typeface="NEXON Lv1 Gothic Bold" panose="00000800000000000000" pitchFamily="2" charset="-127"/>
              </a:rPr>
              <a:t>감사합니다</a:t>
            </a:r>
            <a:endParaRPr lang="ko-KR" altLang="en-US" sz="3000" b="1" dirty="0">
              <a:latin typeface="NEXON Lv1 Gothic Bold" panose="00000800000000000000" pitchFamily="2" charset="-127"/>
              <a:ea typeface="NEXON Lv1 Gothic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2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15" y="1197576"/>
            <a:ext cx="4040890" cy="15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8709600" y="3064380"/>
            <a:ext cx="1281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NEXON Lv1 Gothic Bold" panose="00000800000000000000" pitchFamily="2" charset="-127"/>
                <a:ea typeface="NEXON Lv1 Gothic Bold" panose="00000800000000000000" pitchFamily="2" charset="-127"/>
              </a:rPr>
              <a:t>Q &amp; A</a:t>
            </a:r>
            <a:endParaRPr lang="ko-KR" altLang="en-US" sz="3000" b="1" dirty="0">
              <a:latin typeface="NEXON Lv1 Gothic Bold" panose="00000800000000000000" pitchFamily="2" charset="-127"/>
              <a:ea typeface="NEXON Lv1 Gothic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1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43252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기획 의도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-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NFT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의 몰락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97AB51-ED39-E12F-E24C-5E10F8CD5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976" y="1610553"/>
            <a:ext cx="4606056" cy="956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15D2E6-6A57-252D-0556-0C5B55210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976" y="3527118"/>
            <a:ext cx="4713980" cy="107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F4EA36-98EE-AE3E-F199-296A2AD77451}"/>
              </a:ext>
            </a:extLst>
          </p:cNvPr>
          <p:cNvSpPr txBox="1"/>
          <p:nvPr/>
        </p:nvSpPr>
        <p:spPr>
          <a:xfrm>
            <a:off x="3875654" y="2566827"/>
            <a:ext cx="327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EXON Lv1 Gothic" pitchFamily="2" charset="-127"/>
                <a:ea typeface="NEXON Lv1 Gothic" pitchFamily="2" charset="-127"/>
              </a:rPr>
              <a:t>...</a:t>
            </a:r>
            <a:r>
              <a:rPr lang="ko-KR" altLang="en-US" dirty="0">
                <a:latin typeface="NEXON Lv1 Gothic" pitchFamily="2" charset="-127"/>
                <a:ea typeface="NEXON Lv1 Gothic" pitchFamily="2" charset="-127"/>
              </a:rPr>
              <a:t>디지털 수집품의 </a:t>
            </a:r>
            <a:r>
              <a:rPr lang="en-US" altLang="ko-KR" dirty="0">
                <a:latin typeface="NEXON Lv1 Gothic" pitchFamily="2" charset="-127"/>
                <a:ea typeface="NEXON Lv1 Gothic" pitchFamily="2" charset="-127"/>
              </a:rPr>
              <a:t>95%</a:t>
            </a:r>
            <a:r>
              <a:rPr lang="ko-KR" altLang="en-US" dirty="0">
                <a:latin typeface="NEXON Lv1 Gothic" pitchFamily="2" charset="-127"/>
                <a:ea typeface="NEXON Lv1 Gothic" pitchFamily="2" charset="-127"/>
              </a:rPr>
              <a:t>는 이제 </a:t>
            </a:r>
            <a:endParaRPr lang="en-US" altLang="ko-KR" dirty="0">
              <a:latin typeface="NEXON Lv1 Gothic" pitchFamily="2" charset="-127"/>
              <a:ea typeface="NEXON Lv1 Gothic" pitchFamily="2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NEXON Lv1 Gothic" pitchFamily="2" charset="-127"/>
                <a:ea typeface="NEXON Lv1 Gothic" pitchFamily="2" charset="-127"/>
              </a:rPr>
              <a:t>가치</a:t>
            </a:r>
            <a:r>
              <a:rPr lang="ko-KR" altLang="en-US" dirty="0">
                <a:latin typeface="NEXON Lv1 Gothic" pitchFamily="2" charset="-127"/>
                <a:ea typeface="NEXON Lv1 Gothic" pitchFamily="2" charset="-127"/>
              </a:rPr>
              <a:t>가 없을지도 모른다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DC48C-7C77-502A-4E9A-5F3A966C9275}"/>
              </a:ext>
            </a:extLst>
          </p:cNvPr>
          <p:cNvSpPr txBox="1"/>
          <p:nvPr/>
        </p:nvSpPr>
        <p:spPr>
          <a:xfrm>
            <a:off x="3875654" y="4665734"/>
            <a:ext cx="4405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EXON Lv1 Gothic" pitchFamily="2" charset="-127"/>
                <a:ea typeface="NEXON Lv1 Gothic" pitchFamily="2" charset="-127"/>
              </a:rPr>
              <a:t>...73,257</a:t>
            </a:r>
            <a:r>
              <a:rPr lang="ko-KR" altLang="en-US" dirty="0">
                <a:latin typeface="NEXON Lv1 Gothic" pitchFamily="2" charset="-127"/>
                <a:ea typeface="NEXON Lv1 Gothic" pitchFamily="2" charset="-127"/>
              </a:rPr>
              <a:t>개의 </a:t>
            </a:r>
            <a:r>
              <a:rPr lang="en-US" altLang="ko-KR" dirty="0">
                <a:latin typeface="NEXON Lv1 Gothic" pitchFamily="2" charset="-127"/>
                <a:ea typeface="NEXON Lv1 Gothic" pitchFamily="2" charset="-127"/>
              </a:rPr>
              <a:t>NFT </a:t>
            </a:r>
            <a:r>
              <a:rPr lang="ko-KR" altLang="en-US" dirty="0">
                <a:latin typeface="NEXON Lv1 Gothic" pitchFamily="2" charset="-127"/>
                <a:ea typeface="NEXON Lv1 Gothic" pitchFamily="2" charset="-127"/>
              </a:rPr>
              <a:t>수집품 중 </a:t>
            </a:r>
            <a:r>
              <a:rPr lang="en-US" altLang="ko-KR" dirty="0">
                <a:latin typeface="NEXON Lv1 Gothic" pitchFamily="2" charset="-127"/>
                <a:ea typeface="NEXON Lv1 Gothic" pitchFamily="2" charset="-127"/>
              </a:rPr>
              <a:t>95%</a:t>
            </a:r>
            <a:r>
              <a:rPr lang="ko-KR" altLang="en-US" dirty="0">
                <a:latin typeface="NEXON Lv1 Gothic" pitchFamily="2" charset="-127"/>
                <a:ea typeface="NEXON Lv1 Gothic" pitchFamily="2" charset="-127"/>
              </a:rPr>
              <a:t>가 넘는 </a:t>
            </a:r>
            <a:endParaRPr lang="en-US" altLang="ko-KR" dirty="0">
              <a:latin typeface="NEXON Lv1 Gothic" pitchFamily="2" charset="-127"/>
              <a:ea typeface="NEXON Lv1 Gothic" pitchFamily="2" charset="-127"/>
            </a:endParaRPr>
          </a:p>
          <a:p>
            <a:r>
              <a:rPr lang="en-US" altLang="ko-KR" dirty="0">
                <a:latin typeface="NEXON Lv1 Gothic" pitchFamily="2" charset="-127"/>
                <a:ea typeface="NEXON Lv1 Gothic" pitchFamily="2" charset="-127"/>
              </a:rPr>
              <a:t>69,695</a:t>
            </a:r>
            <a:r>
              <a:rPr lang="ko-KR" altLang="en-US" dirty="0">
                <a:latin typeface="NEXON Lv1 Gothic" pitchFamily="2" charset="-127"/>
                <a:ea typeface="NEXON Lv1 Gothic" pitchFamily="2" charset="-127"/>
              </a:rPr>
              <a:t>개의 가치가 </a:t>
            </a:r>
            <a:r>
              <a:rPr lang="en-US" altLang="ko-KR" dirty="0">
                <a:solidFill>
                  <a:srgbClr val="FF0000"/>
                </a:solidFill>
                <a:latin typeface="NEXON Lv1 Gothic" pitchFamily="2" charset="-127"/>
                <a:ea typeface="NEXON Lv1 Gothic" pitchFamily="2" charset="-127"/>
              </a:rPr>
              <a:t>0</a:t>
            </a:r>
            <a:r>
              <a:rPr lang="ko-KR" altLang="en-US" dirty="0">
                <a:solidFill>
                  <a:srgbClr val="FF0000"/>
                </a:solidFill>
                <a:latin typeface="NEXON Lv1 Gothic" pitchFamily="2" charset="-127"/>
                <a:ea typeface="NEXON Lv1 Gothic" pitchFamily="2" charset="-127"/>
              </a:rPr>
              <a:t>원</a:t>
            </a:r>
            <a:r>
              <a:rPr lang="ko-KR" altLang="en-US" dirty="0">
                <a:latin typeface="NEXON Lv1 Gothic" pitchFamily="2" charset="-127"/>
                <a:ea typeface="NEXON Lv1 Gothic" pitchFamily="2" charset="-127"/>
              </a:rPr>
              <a:t>에 수렴해</a:t>
            </a:r>
            <a:r>
              <a:rPr lang="en-US" altLang="ko-KR" dirty="0">
                <a:latin typeface="NEXON Lv1 Gothic" pitchFamily="2" charset="-127"/>
                <a:ea typeface="NEXON Lv1 Gothic" pitchFamily="2" charset="-127"/>
              </a:rPr>
              <a:t>...</a:t>
            </a:r>
            <a:endParaRPr lang="ko-KR" altLang="en-US" dirty="0">
              <a:latin typeface="NEXON Lv1 Gothic" pitchFamily="2" charset="-127"/>
              <a:ea typeface="NEXON Lv1 Gothic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AEA2D-8BB9-BBCA-5253-E9A7180E6F07}"/>
              </a:ext>
            </a:extLst>
          </p:cNvPr>
          <p:cNvSpPr txBox="1"/>
          <p:nvPr/>
        </p:nvSpPr>
        <p:spPr>
          <a:xfrm>
            <a:off x="3875654" y="5452196"/>
            <a:ext cx="432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dirty="0">
                <a:latin typeface="NEXON Lv1 Gothic Light" pitchFamily="2" charset="-127"/>
                <a:ea typeface="NEXON Lv1 Gothic Light" pitchFamily="2" charset="-127"/>
              </a:rPr>
              <a:t>출처</a:t>
            </a:r>
            <a:r>
              <a:rPr kumimoji="1" lang="en-US" altLang="ko-Kore-KR" sz="800" dirty="0">
                <a:latin typeface="NEXON Lv1 Gothic Light" pitchFamily="2" charset="-127"/>
                <a:ea typeface="NEXON Lv1 Gothic Light" pitchFamily="2" charset="-127"/>
              </a:rPr>
              <a:t>: Markets Insider</a:t>
            </a:r>
            <a:r>
              <a:rPr kumimoji="1" lang="en-US" altLang="ko-KR" sz="800" dirty="0">
                <a:latin typeface="NEXON Lv1 Gothic Light" pitchFamily="2" charset="-127"/>
                <a:ea typeface="NEXON Lv1 Gothic Light" pitchFamily="2" charset="-127"/>
              </a:rPr>
              <a:t>: </a:t>
            </a:r>
            <a:r>
              <a:rPr lang="en-US" altLang="ko-KR" sz="80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LabGrotesque"/>
              </a:rPr>
              <a:t>Remember when NFTs sold for millions of dollars? 95% of the digital collectibles may now be worthless, Phill Rosen</a:t>
            </a:r>
          </a:p>
          <a:p>
            <a:endParaRPr kumimoji="1" lang="ko-Kore-KR" altLang="en-US" sz="800" dirty="0">
              <a:latin typeface="NEXON Lv1 Gothic Light" pitchFamily="2" charset="-127"/>
              <a:ea typeface="NEXON Lv1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17668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기획 의도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1119B0-B10B-20BB-52AE-CE598B5DC2C8}"/>
              </a:ext>
            </a:extLst>
          </p:cNvPr>
          <p:cNvSpPr txBox="1"/>
          <p:nvPr/>
        </p:nvSpPr>
        <p:spPr>
          <a:xfrm>
            <a:off x="3883694" y="1282939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EXON Lv1 Gothic" pitchFamily="2" charset="-127"/>
                <a:ea typeface="NEXON Lv1 Gothic" pitchFamily="2" charset="-127"/>
              </a:rPr>
              <a:t>어느 쪽이 </a:t>
            </a:r>
            <a:r>
              <a:rPr lang="en-US" altLang="ko-KR" sz="2400" dirty="0">
                <a:latin typeface="NEXON Lv1 Gothic" pitchFamily="2" charset="-127"/>
                <a:ea typeface="NEXON Lv1 Gothic" pitchFamily="2" charset="-127"/>
              </a:rPr>
              <a:t>NFT</a:t>
            </a:r>
            <a:r>
              <a:rPr lang="ko-KR" altLang="en-US" sz="2400" dirty="0">
                <a:latin typeface="NEXON Lv1 Gothic" pitchFamily="2" charset="-127"/>
                <a:ea typeface="NEXON Lv1 Gothic" pitchFamily="2" charset="-127"/>
              </a:rPr>
              <a:t> 모나리자일까요</a:t>
            </a:r>
            <a:r>
              <a:rPr lang="en-US" altLang="ko-KR" sz="2400" dirty="0">
                <a:latin typeface="NEXON Lv1 Gothic" pitchFamily="2" charset="-127"/>
                <a:ea typeface="NEXON Lv1 Gothic" pitchFamily="2" charset="-127"/>
              </a:rPr>
              <a:t>?</a:t>
            </a:r>
            <a:endParaRPr lang="ko-KR" altLang="en-US" sz="2400" dirty="0">
              <a:latin typeface="NEXON Lv1 Gothic" pitchFamily="2" charset="-127"/>
              <a:ea typeface="NEXON Lv1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78A427-2680-FB26-EA76-9946AD4A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186" y="1868892"/>
            <a:ext cx="2970672" cy="3947047"/>
          </a:xfrm>
          <a:prstGeom prst="rect">
            <a:avLst/>
          </a:prstGeom>
        </p:spPr>
      </p:pic>
      <p:pic>
        <p:nvPicPr>
          <p:cNvPr id="67590" name="Picture 6">
            <a:extLst>
              <a:ext uri="{FF2B5EF4-FFF2-40B4-BE49-F238E27FC236}">
                <a16:creationId xmlns:a16="http://schemas.microsoft.com/office/drawing/2014/main" id="{5753F6B2-BE69-20D7-3108-84E4432A4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206" y="1952248"/>
            <a:ext cx="2856395" cy="37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17668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기획 의도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1119B0-B10B-20BB-52AE-CE598B5DC2C8}"/>
              </a:ext>
            </a:extLst>
          </p:cNvPr>
          <p:cNvSpPr txBox="1"/>
          <p:nvPr/>
        </p:nvSpPr>
        <p:spPr>
          <a:xfrm>
            <a:off x="4555667" y="1166360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EXON Lv1 Gothic" pitchFamily="2" charset="-127"/>
                <a:ea typeface="NEXON Lv1 Gothic" pitchFamily="2" charset="-127"/>
              </a:rPr>
              <a:t>정답은 왼쪽입니다</a:t>
            </a:r>
            <a:r>
              <a:rPr lang="en-US" altLang="ko-KR" sz="2400" dirty="0">
                <a:latin typeface="NEXON Lv1 Gothic" pitchFamily="2" charset="-127"/>
                <a:ea typeface="NEXON Lv1 Gothic" pitchFamily="2" charset="-127"/>
              </a:rPr>
              <a:t>.</a:t>
            </a:r>
            <a:endParaRPr lang="ko-KR" altLang="en-US" sz="2400" dirty="0">
              <a:latin typeface="NEXON Lv1 Gothic" pitchFamily="2" charset="-127"/>
              <a:ea typeface="NEXON Lv1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78A427-2680-FB26-EA76-9946AD4A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186" y="1868892"/>
            <a:ext cx="2970672" cy="3947047"/>
          </a:xfrm>
          <a:prstGeom prst="rect">
            <a:avLst/>
          </a:prstGeom>
        </p:spPr>
      </p:pic>
      <p:pic>
        <p:nvPicPr>
          <p:cNvPr id="67590" name="Picture 6">
            <a:extLst>
              <a:ext uri="{FF2B5EF4-FFF2-40B4-BE49-F238E27FC236}">
                <a16:creationId xmlns:a16="http://schemas.microsoft.com/office/drawing/2014/main" id="{5753F6B2-BE69-20D7-3108-84E4432A4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206" y="1952248"/>
            <a:ext cx="2856395" cy="37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B5FC34B-8A19-1AEB-C776-3A7A40C60505}"/>
              </a:ext>
            </a:extLst>
          </p:cNvPr>
          <p:cNvSpPr/>
          <p:nvPr/>
        </p:nvSpPr>
        <p:spPr>
          <a:xfrm>
            <a:off x="2703529" y="1767292"/>
            <a:ext cx="3173609" cy="4153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262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68403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기획 의도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-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NFT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 시장은 왜 붕괴됐을까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?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000F81-A7A5-4E2D-C9F2-AB9ED0E26CD7}"/>
              </a:ext>
            </a:extLst>
          </p:cNvPr>
          <p:cNvGrpSpPr/>
          <p:nvPr/>
        </p:nvGrpSpPr>
        <p:grpSpPr>
          <a:xfrm>
            <a:off x="6686208" y="1174973"/>
            <a:ext cx="5247380" cy="5550187"/>
            <a:chOff x="6686208" y="1174973"/>
            <a:chExt cx="5247380" cy="5550187"/>
          </a:xfrm>
        </p:grpSpPr>
        <p:pic>
          <p:nvPicPr>
            <p:cNvPr id="45062" name="Picture 6" descr="hmm">
              <a:extLst>
                <a:ext uri="{FF2B5EF4-FFF2-40B4-BE49-F238E27FC236}">
                  <a16:creationId xmlns:a16="http://schemas.microsoft.com/office/drawing/2014/main" id="{F95E6234-D692-BBFB-AE94-AB00E09FA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4578" y="3986150"/>
              <a:ext cx="2739010" cy="273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구름 모양 설명선[C] 4">
              <a:extLst>
                <a:ext uri="{FF2B5EF4-FFF2-40B4-BE49-F238E27FC236}">
                  <a16:creationId xmlns:a16="http://schemas.microsoft.com/office/drawing/2014/main" id="{55BF6127-CC90-9A86-0E61-83844297664A}"/>
                </a:ext>
              </a:extLst>
            </p:cNvPr>
            <p:cNvSpPr/>
            <p:nvPr/>
          </p:nvSpPr>
          <p:spPr>
            <a:xfrm rot="20520581" flipH="1">
              <a:off x="6686208" y="1174973"/>
              <a:ext cx="4074124" cy="2879809"/>
            </a:xfrm>
            <a:custGeom>
              <a:avLst/>
              <a:gdLst>
                <a:gd name="connsiteX0" fmla="*/ 367802 w 4074124"/>
                <a:gd name="connsiteY0" fmla="*/ 957936 h 2879809"/>
                <a:gd name="connsiteX1" fmla="*/ 530296 w 4074124"/>
                <a:gd name="connsiteY1" fmla="*/ 460436 h 2879809"/>
                <a:gd name="connsiteX2" fmla="*/ 1320789 w 4074124"/>
                <a:gd name="connsiteY2" fmla="*/ 346777 h 2879809"/>
                <a:gd name="connsiteX3" fmla="*/ 2117790 w 4074124"/>
                <a:gd name="connsiteY3" fmla="*/ 228784 h 2879809"/>
                <a:gd name="connsiteX4" fmla="*/ 2428347 w 4074124"/>
                <a:gd name="connsiteY4" fmla="*/ 13332 h 2879809"/>
                <a:gd name="connsiteX5" fmla="*/ 2813503 w 4074124"/>
                <a:gd name="connsiteY5" fmla="*/ 165389 h 2879809"/>
                <a:gd name="connsiteX6" fmla="*/ 3344459 w 4074124"/>
                <a:gd name="connsiteY6" fmla="*/ 45996 h 2879809"/>
                <a:gd name="connsiteX7" fmla="*/ 3613710 w 4074124"/>
                <a:gd name="connsiteY7" fmla="*/ 371708 h 2879809"/>
                <a:gd name="connsiteX8" fmla="*/ 3959256 w 4074124"/>
                <a:gd name="connsiteY8" fmla="*/ 687821 h 2879809"/>
                <a:gd name="connsiteX9" fmla="*/ 3943789 w 4074124"/>
                <a:gd name="connsiteY9" fmla="*/ 1030598 h 2879809"/>
                <a:gd name="connsiteX10" fmla="*/ 4056771 w 4074124"/>
                <a:gd name="connsiteY10" fmla="*/ 1554696 h 2879809"/>
                <a:gd name="connsiteX11" fmla="*/ 3527512 w 4074124"/>
                <a:gd name="connsiteY11" fmla="*/ 2013466 h 2879809"/>
                <a:gd name="connsiteX12" fmla="*/ 3338046 w 4074124"/>
                <a:gd name="connsiteY12" fmla="*/ 2406573 h 2879809"/>
                <a:gd name="connsiteX13" fmla="*/ 2692977 w 4074124"/>
                <a:gd name="connsiteY13" fmla="*/ 2454170 h 2879809"/>
                <a:gd name="connsiteX14" fmla="*/ 2231997 w 4074124"/>
                <a:gd name="connsiteY14" fmla="*/ 2873542 h 2879809"/>
                <a:gd name="connsiteX15" fmla="*/ 1554202 w 4074124"/>
                <a:gd name="connsiteY15" fmla="*/ 2617559 h 2879809"/>
                <a:gd name="connsiteX16" fmla="*/ 547366 w 4074124"/>
                <a:gd name="connsiteY16" fmla="*/ 2364643 h 2879809"/>
                <a:gd name="connsiteX17" fmla="*/ 104682 w 4074124"/>
                <a:gd name="connsiteY17" fmla="*/ 2083195 h 2879809"/>
                <a:gd name="connsiteX18" fmla="*/ 199273 w 4074124"/>
                <a:gd name="connsiteY18" fmla="*/ 1703287 h 2879809"/>
                <a:gd name="connsiteX19" fmla="*/ -472 w 4074124"/>
                <a:gd name="connsiteY19" fmla="*/ 1313512 h 2879809"/>
                <a:gd name="connsiteX20" fmla="*/ 364313 w 4074124"/>
                <a:gd name="connsiteY20" fmla="*/ 967069 h 2879809"/>
                <a:gd name="connsiteX21" fmla="*/ 367802 w 4074124"/>
                <a:gd name="connsiteY21" fmla="*/ 957936 h 2879809"/>
                <a:gd name="connsiteX0" fmla="*/ 1268294 w 4074124"/>
                <a:gd name="connsiteY0" fmla="*/ 3239785 h 2879809"/>
                <a:gd name="connsiteX1" fmla="*/ 1188299 w 4074124"/>
                <a:gd name="connsiteY1" fmla="*/ 3319780 h 2879809"/>
                <a:gd name="connsiteX2" fmla="*/ 1108304 w 4074124"/>
                <a:gd name="connsiteY2" fmla="*/ 3239785 h 2879809"/>
                <a:gd name="connsiteX3" fmla="*/ 1188299 w 4074124"/>
                <a:gd name="connsiteY3" fmla="*/ 3159790 h 2879809"/>
                <a:gd name="connsiteX4" fmla="*/ 1268294 w 4074124"/>
                <a:gd name="connsiteY4" fmla="*/ 3239785 h 2879809"/>
                <a:gd name="connsiteX0" fmla="*/ 1393742 w 4074124"/>
                <a:gd name="connsiteY0" fmla="*/ 3143399 h 2879809"/>
                <a:gd name="connsiteX1" fmla="*/ 1233753 w 4074124"/>
                <a:gd name="connsiteY1" fmla="*/ 3303388 h 2879809"/>
                <a:gd name="connsiteX2" fmla="*/ 1073764 w 4074124"/>
                <a:gd name="connsiteY2" fmla="*/ 3143399 h 2879809"/>
                <a:gd name="connsiteX3" fmla="*/ 1233753 w 4074124"/>
                <a:gd name="connsiteY3" fmla="*/ 2983410 h 2879809"/>
                <a:gd name="connsiteX4" fmla="*/ 1393742 w 4074124"/>
                <a:gd name="connsiteY4" fmla="*/ 3143399 h 2879809"/>
                <a:gd name="connsiteX0" fmla="*/ 1587427 w 4074124"/>
                <a:gd name="connsiteY0" fmla="*/ 2902306 h 2879809"/>
                <a:gd name="connsiteX1" fmla="*/ 1347443 w 4074124"/>
                <a:gd name="connsiteY1" fmla="*/ 3142290 h 2879809"/>
                <a:gd name="connsiteX2" fmla="*/ 1107459 w 4074124"/>
                <a:gd name="connsiteY2" fmla="*/ 2902306 h 2879809"/>
                <a:gd name="connsiteX3" fmla="*/ 1347443 w 4074124"/>
                <a:gd name="connsiteY3" fmla="*/ 2662322 h 2879809"/>
                <a:gd name="connsiteX4" fmla="*/ 1587427 w 4074124"/>
                <a:gd name="connsiteY4" fmla="*/ 2902306 h 2879809"/>
                <a:gd name="connsiteX0" fmla="*/ 442589 w 4074124"/>
                <a:gd name="connsiteY0" fmla="*/ 1745017 h 2879809"/>
                <a:gd name="connsiteX1" fmla="*/ 203706 w 4074124"/>
                <a:gd name="connsiteY1" fmla="*/ 1691887 h 2879809"/>
                <a:gd name="connsiteX2" fmla="*/ 653368 w 4074124"/>
                <a:gd name="connsiteY2" fmla="*/ 2326445 h 2879809"/>
                <a:gd name="connsiteX3" fmla="*/ 548875 w 4074124"/>
                <a:gd name="connsiteY3" fmla="*/ 2351844 h 2879809"/>
                <a:gd name="connsiteX4" fmla="*/ 1554014 w 4074124"/>
                <a:gd name="connsiteY4" fmla="*/ 2605827 h 2879809"/>
                <a:gd name="connsiteX5" fmla="*/ 1491016 w 4074124"/>
                <a:gd name="connsiteY5" fmla="*/ 2489834 h 2879809"/>
                <a:gd name="connsiteX6" fmla="*/ 2718628 w 4074124"/>
                <a:gd name="connsiteY6" fmla="*/ 2316579 h 2879809"/>
                <a:gd name="connsiteX7" fmla="*/ 2693448 w 4074124"/>
                <a:gd name="connsiteY7" fmla="*/ 2443837 h 2879809"/>
                <a:gd name="connsiteX8" fmla="*/ 3218652 w 4074124"/>
                <a:gd name="connsiteY8" fmla="*/ 1530165 h 2879809"/>
                <a:gd name="connsiteX9" fmla="*/ 3525248 w 4074124"/>
                <a:gd name="connsiteY9" fmla="*/ 2005866 h 2879809"/>
                <a:gd name="connsiteX10" fmla="*/ 3941903 w 4074124"/>
                <a:gd name="connsiteY10" fmla="*/ 1023532 h 2879809"/>
                <a:gd name="connsiteX11" fmla="*/ 3805344 w 4074124"/>
                <a:gd name="connsiteY11" fmla="*/ 1201920 h 2879809"/>
                <a:gd name="connsiteX12" fmla="*/ 3614276 w 4074124"/>
                <a:gd name="connsiteY12" fmla="*/ 361709 h 2879809"/>
                <a:gd name="connsiteX13" fmla="*/ 3621443 w 4074124"/>
                <a:gd name="connsiteY13" fmla="*/ 445970 h 2879809"/>
                <a:gd name="connsiteX14" fmla="*/ 2742300 w 4074124"/>
                <a:gd name="connsiteY14" fmla="*/ 263449 h 2879809"/>
                <a:gd name="connsiteX15" fmla="*/ 2812277 w 4074124"/>
                <a:gd name="connsiteY15" fmla="*/ 155989 h 2879809"/>
                <a:gd name="connsiteX16" fmla="*/ 2088082 w 4074124"/>
                <a:gd name="connsiteY16" fmla="*/ 314645 h 2879809"/>
                <a:gd name="connsiteX17" fmla="*/ 2121939 w 4074124"/>
                <a:gd name="connsiteY17" fmla="*/ 221985 h 2879809"/>
                <a:gd name="connsiteX18" fmla="*/ 1320317 w 4074124"/>
                <a:gd name="connsiteY18" fmla="*/ 346110 h 2879809"/>
                <a:gd name="connsiteX19" fmla="*/ 1442918 w 4074124"/>
                <a:gd name="connsiteY19" fmla="*/ 435971 h 2879809"/>
                <a:gd name="connsiteX20" fmla="*/ 389210 w 4074124"/>
                <a:gd name="connsiteY20" fmla="*/ 1052530 h 2879809"/>
                <a:gd name="connsiteX21" fmla="*/ 367802 w 4074124"/>
                <a:gd name="connsiteY21" fmla="*/ 957936 h 287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4124" h="2879809" extrusionOk="0">
                  <a:moveTo>
                    <a:pt x="367802" y="957936"/>
                  </a:moveTo>
                  <a:cubicBezTo>
                    <a:pt x="320368" y="763587"/>
                    <a:pt x="391263" y="598666"/>
                    <a:pt x="530296" y="460436"/>
                  </a:cubicBezTo>
                  <a:cubicBezTo>
                    <a:pt x="740246" y="249856"/>
                    <a:pt x="1019127" y="202491"/>
                    <a:pt x="1320789" y="346777"/>
                  </a:cubicBezTo>
                  <a:cubicBezTo>
                    <a:pt x="1454032" y="84555"/>
                    <a:pt x="1862999" y="84696"/>
                    <a:pt x="2117790" y="228784"/>
                  </a:cubicBezTo>
                  <a:cubicBezTo>
                    <a:pt x="2159343" y="101853"/>
                    <a:pt x="2307904" y="38080"/>
                    <a:pt x="2428347" y="13332"/>
                  </a:cubicBezTo>
                  <a:cubicBezTo>
                    <a:pt x="2588775" y="-5266"/>
                    <a:pt x="2737595" y="21612"/>
                    <a:pt x="2813503" y="165389"/>
                  </a:cubicBezTo>
                  <a:cubicBezTo>
                    <a:pt x="2921342" y="14353"/>
                    <a:pt x="3119159" y="7246"/>
                    <a:pt x="3344459" y="45996"/>
                  </a:cubicBezTo>
                  <a:cubicBezTo>
                    <a:pt x="3480862" y="60641"/>
                    <a:pt x="3582181" y="232721"/>
                    <a:pt x="3613710" y="371708"/>
                  </a:cubicBezTo>
                  <a:cubicBezTo>
                    <a:pt x="3800225" y="427689"/>
                    <a:pt x="3942220" y="541766"/>
                    <a:pt x="3959256" y="687821"/>
                  </a:cubicBezTo>
                  <a:cubicBezTo>
                    <a:pt x="3970742" y="795730"/>
                    <a:pt x="4004749" y="932293"/>
                    <a:pt x="3943789" y="1030598"/>
                  </a:cubicBezTo>
                  <a:cubicBezTo>
                    <a:pt x="4069057" y="1188967"/>
                    <a:pt x="4109275" y="1424075"/>
                    <a:pt x="4056771" y="1554696"/>
                  </a:cubicBezTo>
                  <a:cubicBezTo>
                    <a:pt x="4033446" y="1858215"/>
                    <a:pt x="3808663" y="2007846"/>
                    <a:pt x="3527512" y="2013466"/>
                  </a:cubicBezTo>
                  <a:cubicBezTo>
                    <a:pt x="3553387" y="2140861"/>
                    <a:pt x="3465334" y="2269456"/>
                    <a:pt x="3338046" y="2406573"/>
                  </a:cubicBezTo>
                  <a:cubicBezTo>
                    <a:pt x="3136383" y="2559894"/>
                    <a:pt x="2873237" y="2560301"/>
                    <a:pt x="2692977" y="2454170"/>
                  </a:cubicBezTo>
                  <a:cubicBezTo>
                    <a:pt x="2619079" y="2662430"/>
                    <a:pt x="2438193" y="2794688"/>
                    <a:pt x="2231997" y="2873542"/>
                  </a:cubicBezTo>
                  <a:cubicBezTo>
                    <a:pt x="1978127" y="2861918"/>
                    <a:pt x="1695385" y="2835419"/>
                    <a:pt x="1554202" y="2617559"/>
                  </a:cubicBezTo>
                  <a:cubicBezTo>
                    <a:pt x="1151288" y="2915637"/>
                    <a:pt x="763301" y="2716068"/>
                    <a:pt x="547366" y="2364643"/>
                  </a:cubicBezTo>
                  <a:cubicBezTo>
                    <a:pt x="345663" y="2442621"/>
                    <a:pt x="200753" y="2244414"/>
                    <a:pt x="104682" y="2083195"/>
                  </a:cubicBezTo>
                  <a:cubicBezTo>
                    <a:pt x="51801" y="1968826"/>
                    <a:pt x="83534" y="1805889"/>
                    <a:pt x="199273" y="1703287"/>
                  </a:cubicBezTo>
                  <a:cubicBezTo>
                    <a:pt x="66699" y="1639973"/>
                    <a:pt x="-48411" y="1485305"/>
                    <a:pt x="-472" y="1313512"/>
                  </a:cubicBezTo>
                  <a:cubicBezTo>
                    <a:pt x="28110" y="1098002"/>
                    <a:pt x="150274" y="984658"/>
                    <a:pt x="364313" y="967069"/>
                  </a:cubicBezTo>
                  <a:cubicBezTo>
                    <a:pt x="365933" y="964422"/>
                    <a:pt x="366599" y="961219"/>
                    <a:pt x="367802" y="957936"/>
                  </a:cubicBezTo>
                  <a:close/>
                </a:path>
                <a:path w="4074124" h="2879809" extrusionOk="0">
                  <a:moveTo>
                    <a:pt x="1268294" y="3239785"/>
                  </a:moveTo>
                  <a:cubicBezTo>
                    <a:pt x="1267170" y="3286222"/>
                    <a:pt x="1225774" y="3310884"/>
                    <a:pt x="1188299" y="3319780"/>
                  </a:cubicBezTo>
                  <a:cubicBezTo>
                    <a:pt x="1145469" y="3320203"/>
                    <a:pt x="1108159" y="3280953"/>
                    <a:pt x="1108304" y="3239785"/>
                  </a:cubicBezTo>
                  <a:cubicBezTo>
                    <a:pt x="1112282" y="3198111"/>
                    <a:pt x="1139465" y="3160811"/>
                    <a:pt x="1188299" y="3159790"/>
                  </a:cubicBezTo>
                  <a:cubicBezTo>
                    <a:pt x="1229112" y="3170288"/>
                    <a:pt x="1267207" y="3192180"/>
                    <a:pt x="1268294" y="3239785"/>
                  </a:cubicBezTo>
                  <a:close/>
                </a:path>
                <a:path w="4074124" h="2879809" extrusionOk="0">
                  <a:moveTo>
                    <a:pt x="1393742" y="3143399"/>
                  </a:moveTo>
                  <a:cubicBezTo>
                    <a:pt x="1400467" y="3226707"/>
                    <a:pt x="1328076" y="3293033"/>
                    <a:pt x="1233753" y="3303388"/>
                  </a:cubicBezTo>
                  <a:cubicBezTo>
                    <a:pt x="1122874" y="3294755"/>
                    <a:pt x="1092538" y="3213297"/>
                    <a:pt x="1073764" y="3143399"/>
                  </a:cubicBezTo>
                  <a:cubicBezTo>
                    <a:pt x="1051555" y="3067493"/>
                    <a:pt x="1150562" y="2997413"/>
                    <a:pt x="1233753" y="2983410"/>
                  </a:cubicBezTo>
                  <a:cubicBezTo>
                    <a:pt x="1338173" y="2980223"/>
                    <a:pt x="1387063" y="3080034"/>
                    <a:pt x="1393742" y="3143399"/>
                  </a:cubicBezTo>
                  <a:close/>
                </a:path>
                <a:path w="4074124" h="2879809" extrusionOk="0">
                  <a:moveTo>
                    <a:pt x="1587427" y="2902306"/>
                  </a:moveTo>
                  <a:cubicBezTo>
                    <a:pt x="1607133" y="3040498"/>
                    <a:pt x="1477991" y="3135795"/>
                    <a:pt x="1347443" y="3142290"/>
                  </a:cubicBezTo>
                  <a:cubicBezTo>
                    <a:pt x="1236660" y="3142982"/>
                    <a:pt x="1129047" y="3057215"/>
                    <a:pt x="1107459" y="2902306"/>
                  </a:cubicBezTo>
                  <a:cubicBezTo>
                    <a:pt x="1127488" y="2788945"/>
                    <a:pt x="1218973" y="2672269"/>
                    <a:pt x="1347443" y="2662322"/>
                  </a:cubicBezTo>
                  <a:cubicBezTo>
                    <a:pt x="1483687" y="2665986"/>
                    <a:pt x="1570899" y="2747664"/>
                    <a:pt x="1587427" y="2902306"/>
                  </a:cubicBezTo>
                  <a:close/>
                </a:path>
                <a:path w="4074124" h="2879809" fill="none" extrusionOk="0">
                  <a:moveTo>
                    <a:pt x="442589" y="1745017"/>
                  </a:moveTo>
                  <a:cubicBezTo>
                    <a:pt x="357908" y="1752586"/>
                    <a:pt x="278003" y="1733234"/>
                    <a:pt x="203706" y="1691887"/>
                  </a:cubicBezTo>
                  <a:moveTo>
                    <a:pt x="653368" y="2326445"/>
                  </a:moveTo>
                  <a:cubicBezTo>
                    <a:pt x="626625" y="2332118"/>
                    <a:pt x="583188" y="2345121"/>
                    <a:pt x="548875" y="2351844"/>
                  </a:cubicBezTo>
                  <a:moveTo>
                    <a:pt x="1554014" y="2605827"/>
                  </a:moveTo>
                  <a:cubicBezTo>
                    <a:pt x="1521498" y="2572838"/>
                    <a:pt x="1508239" y="2538527"/>
                    <a:pt x="1491016" y="2489834"/>
                  </a:cubicBezTo>
                  <a:moveTo>
                    <a:pt x="2718628" y="2316579"/>
                  </a:moveTo>
                  <a:cubicBezTo>
                    <a:pt x="2707032" y="2350651"/>
                    <a:pt x="2707560" y="2401186"/>
                    <a:pt x="2693448" y="2443837"/>
                  </a:cubicBezTo>
                  <a:moveTo>
                    <a:pt x="3218652" y="1530165"/>
                  </a:moveTo>
                  <a:cubicBezTo>
                    <a:pt x="3435831" y="1653344"/>
                    <a:pt x="3532956" y="1804777"/>
                    <a:pt x="3525248" y="2005866"/>
                  </a:cubicBezTo>
                  <a:moveTo>
                    <a:pt x="3941903" y="1023532"/>
                  </a:moveTo>
                  <a:cubicBezTo>
                    <a:pt x="3891536" y="1099541"/>
                    <a:pt x="3863918" y="1130987"/>
                    <a:pt x="3805344" y="1201920"/>
                  </a:cubicBezTo>
                  <a:moveTo>
                    <a:pt x="3614276" y="361709"/>
                  </a:moveTo>
                  <a:cubicBezTo>
                    <a:pt x="3619745" y="386661"/>
                    <a:pt x="3622823" y="415020"/>
                    <a:pt x="3621443" y="445970"/>
                  </a:cubicBezTo>
                  <a:moveTo>
                    <a:pt x="2742300" y="263449"/>
                  </a:moveTo>
                  <a:cubicBezTo>
                    <a:pt x="2751945" y="225224"/>
                    <a:pt x="2788996" y="179997"/>
                    <a:pt x="2812277" y="155989"/>
                  </a:cubicBezTo>
                  <a:moveTo>
                    <a:pt x="2088082" y="314645"/>
                  </a:moveTo>
                  <a:cubicBezTo>
                    <a:pt x="2098952" y="279675"/>
                    <a:pt x="2114379" y="250791"/>
                    <a:pt x="2121939" y="221985"/>
                  </a:cubicBezTo>
                  <a:moveTo>
                    <a:pt x="1320317" y="346110"/>
                  </a:moveTo>
                  <a:cubicBezTo>
                    <a:pt x="1367835" y="359547"/>
                    <a:pt x="1409220" y="389091"/>
                    <a:pt x="1442918" y="435971"/>
                  </a:cubicBezTo>
                  <a:moveTo>
                    <a:pt x="389210" y="1052530"/>
                  </a:moveTo>
                  <a:cubicBezTo>
                    <a:pt x="378589" y="1026109"/>
                    <a:pt x="368645" y="986053"/>
                    <a:pt x="367802" y="957936"/>
                  </a:cubicBezTo>
                </a:path>
              </a:pathLst>
            </a:custGeom>
            <a:noFill/>
            <a:ln w="63500" cmpd="sng"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cloudCallo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928A56-2515-EC26-FE8A-D06D46C17FF6}"/>
                </a:ext>
              </a:extLst>
            </p:cNvPr>
            <p:cNvSpPr txBox="1"/>
            <p:nvPr/>
          </p:nvSpPr>
          <p:spPr>
            <a:xfrm>
              <a:off x="7286819" y="2070606"/>
              <a:ext cx="28729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NEXON Lv1 Gothic" pitchFamily="2" charset="-127"/>
                  <a:ea typeface="NEXON Lv1 Gothic" pitchFamily="2" charset="-127"/>
                </a:rPr>
                <a:t>NFT?</a:t>
              </a:r>
            </a:p>
            <a:p>
              <a:r>
                <a:rPr lang="ko-KR" altLang="en-US" sz="2400" dirty="0" smtClean="0">
                  <a:latin typeface="NEXON Lv1 Gothic" pitchFamily="2" charset="-127"/>
                  <a:ea typeface="NEXON Lv1 Gothic" pitchFamily="2" charset="-127"/>
                </a:rPr>
                <a:t>저게 가격이 오를까</a:t>
              </a:r>
              <a:r>
                <a:rPr lang="en-US" altLang="ko-KR" sz="2400" dirty="0" smtClean="0">
                  <a:latin typeface="NEXON Lv1 Gothic" pitchFamily="2" charset="-127"/>
                  <a:ea typeface="NEXON Lv1 Gothic" pitchFamily="2" charset="-127"/>
                </a:rPr>
                <a:t>?</a:t>
              </a:r>
              <a:endParaRPr lang="ko-KR" altLang="en-US" sz="2400" dirty="0">
                <a:latin typeface="NEXON Lv1 Gothic" pitchFamily="2" charset="-127"/>
                <a:ea typeface="NEXON Lv1 Gothic" pitchFamily="2" charset="-127"/>
              </a:endParaRPr>
            </a:p>
          </p:txBody>
        </p: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FF4B8DD1-38A9-88F0-F2C7-E1C87979489C}"/>
                </a:ext>
              </a:extLst>
            </p:cNvPr>
            <p:cNvSpPr/>
            <p:nvPr/>
          </p:nvSpPr>
          <p:spPr>
            <a:xfrm>
              <a:off x="8133916" y="4244735"/>
              <a:ext cx="1178708" cy="1036949"/>
            </a:xfrm>
            <a:custGeom>
              <a:avLst/>
              <a:gdLst>
                <a:gd name="connsiteX0" fmla="*/ 1509392 w 2075000"/>
                <a:gd name="connsiteY0" fmla="*/ 895546 h 1847654"/>
                <a:gd name="connsiteX1" fmla="*/ 1499965 w 2075000"/>
                <a:gd name="connsiteY1" fmla="*/ 942680 h 1847654"/>
                <a:gd name="connsiteX2" fmla="*/ 1433977 w 2075000"/>
                <a:gd name="connsiteY2" fmla="*/ 970961 h 1847654"/>
                <a:gd name="connsiteX3" fmla="*/ 1349136 w 2075000"/>
                <a:gd name="connsiteY3" fmla="*/ 923827 h 1847654"/>
                <a:gd name="connsiteX4" fmla="*/ 1264295 w 2075000"/>
                <a:gd name="connsiteY4" fmla="*/ 848412 h 1847654"/>
                <a:gd name="connsiteX5" fmla="*/ 1245441 w 2075000"/>
                <a:gd name="connsiteY5" fmla="*/ 820132 h 1847654"/>
                <a:gd name="connsiteX6" fmla="*/ 1188880 w 2075000"/>
                <a:gd name="connsiteY6" fmla="*/ 763571 h 1847654"/>
                <a:gd name="connsiteX7" fmla="*/ 1141746 w 2075000"/>
                <a:gd name="connsiteY7" fmla="*/ 716437 h 1847654"/>
                <a:gd name="connsiteX8" fmla="*/ 1132319 w 2075000"/>
                <a:gd name="connsiteY8" fmla="*/ 688157 h 1847654"/>
                <a:gd name="connsiteX9" fmla="*/ 1104039 w 2075000"/>
                <a:gd name="connsiteY9" fmla="*/ 659876 h 1847654"/>
                <a:gd name="connsiteX10" fmla="*/ 1085185 w 2075000"/>
                <a:gd name="connsiteY10" fmla="*/ 631596 h 1847654"/>
                <a:gd name="connsiteX11" fmla="*/ 1056905 w 2075000"/>
                <a:gd name="connsiteY11" fmla="*/ 575035 h 1847654"/>
                <a:gd name="connsiteX12" fmla="*/ 1038051 w 2075000"/>
                <a:gd name="connsiteY12" fmla="*/ 509047 h 1847654"/>
                <a:gd name="connsiteX13" fmla="*/ 1056905 w 2075000"/>
                <a:gd name="connsiteY13" fmla="*/ 386499 h 1847654"/>
                <a:gd name="connsiteX14" fmla="*/ 1104039 w 2075000"/>
                <a:gd name="connsiteY14" fmla="*/ 329938 h 1847654"/>
                <a:gd name="connsiteX15" fmla="*/ 1151173 w 2075000"/>
                <a:gd name="connsiteY15" fmla="*/ 273377 h 1847654"/>
                <a:gd name="connsiteX16" fmla="*/ 1264295 w 2075000"/>
                <a:gd name="connsiteY16" fmla="*/ 216816 h 1847654"/>
                <a:gd name="connsiteX17" fmla="*/ 1292575 w 2075000"/>
                <a:gd name="connsiteY17" fmla="*/ 207390 h 1847654"/>
                <a:gd name="connsiteX18" fmla="*/ 1471684 w 2075000"/>
                <a:gd name="connsiteY18" fmla="*/ 245097 h 1847654"/>
                <a:gd name="connsiteX19" fmla="*/ 1537672 w 2075000"/>
                <a:gd name="connsiteY19" fmla="*/ 329938 h 1847654"/>
                <a:gd name="connsiteX20" fmla="*/ 1547099 w 2075000"/>
                <a:gd name="connsiteY20" fmla="*/ 358218 h 1847654"/>
                <a:gd name="connsiteX21" fmla="*/ 1565952 w 2075000"/>
                <a:gd name="connsiteY21" fmla="*/ 443060 h 1847654"/>
                <a:gd name="connsiteX22" fmla="*/ 1556526 w 2075000"/>
                <a:gd name="connsiteY22" fmla="*/ 584462 h 1847654"/>
                <a:gd name="connsiteX23" fmla="*/ 1433977 w 2075000"/>
                <a:gd name="connsiteY23" fmla="*/ 886120 h 1847654"/>
                <a:gd name="connsiteX24" fmla="*/ 1292575 w 2075000"/>
                <a:gd name="connsiteY24" fmla="*/ 999241 h 1847654"/>
                <a:gd name="connsiteX25" fmla="*/ 1236014 w 2075000"/>
                <a:gd name="connsiteY25" fmla="*/ 1018095 h 1847654"/>
                <a:gd name="connsiteX26" fmla="*/ 1047478 w 2075000"/>
                <a:gd name="connsiteY26" fmla="*/ 980388 h 1847654"/>
                <a:gd name="connsiteX27" fmla="*/ 962637 w 2075000"/>
                <a:gd name="connsiteY27" fmla="*/ 848412 h 1847654"/>
                <a:gd name="connsiteX28" fmla="*/ 953210 w 2075000"/>
                <a:gd name="connsiteY28" fmla="*/ 791851 h 1847654"/>
                <a:gd name="connsiteX29" fmla="*/ 972064 w 2075000"/>
                <a:gd name="connsiteY29" fmla="*/ 659876 h 1847654"/>
                <a:gd name="connsiteX30" fmla="*/ 990917 w 2075000"/>
                <a:gd name="connsiteY30" fmla="*/ 631596 h 1847654"/>
                <a:gd name="connsiteX31" fmla="*/ 1075759 w 2075000"/>
                <a:gd name="connsiteY31" fmla="*/ 546755 h 1847654"/>
                <a:gd name="connsiteX32" fmla="*/ 1236014 w 2075000"/>
                <a:gd name="connsiteY32" fmla="*/ 499621 h 1847654"/>
                <a:gd name="connsiteX33" fmla="*/ 1424550 w 2075000"/>
                <a:gd name="connsiteY33" fmla="*/ 546755 h 1847654"/>
                <a:gd name="connsiteX34" fmla="*/ 1660220 w 2075000"/>
                <a:gd name="connsiteY34" fmla="*/ 735291 h 1847654"/>
                <a:gd name="connsiteX35" fmla="*/ 1697928 w 2075000"/>
                <a:gd name="connsiteY35" fmla="*/ 791851 h 1847654"/>
                <a:gd name="connsiteX36" fmla="*/ 1735635 w 2075000"/>
                <a:gd name="connsiteY36" fmla="*/ 867266 h 1847654"/>
                <a:gd name="connsiteX37" fmla="*/ 1754488 w 2075000"/>
                <a:gd name="connsiteY37" fmla="*/ 952107 h 1847654"/>
                <a:gd name="connsiteX38" fmla="*/ 1745062 w 2075000"/>
                <a:gd name="connsiteY38" fmla="*/ 1074656 h 1847654"/>
                <a:gd name="connsiteX39" fmla="*/ 1735635 w 2075000"/>
                <a:gd name="connsiteY39" fmla="*/ 1112363 h 1847654"/>
                <a:gd name="connsiteX40" fmla="*/ 1669647 w 2075000"/>
                <a:gd name="connsiteY40" fmla="*/ 1206631 h 1847654"/>
                <a:gd name="connsiteX41" fmla="*/ 1613086 w 2075000"/>
                <a:gd name="connsiteY41" fmla="*/ 1244338 h 1847654"/>
                <a:gd name="connsiteX42" fmla="*/ 1556526 w 2075000"/>
                <a:gd name="connsiteY42" fmla="*/ 1282045 h 1847654"/>
                <a:gd name="connsiteX43" fmla="*/ 1518818 w 2075000"/>
                <a:gd name="connsiteY43" fmla="*/ 1291472 h 1847654"/>
                <a:gd name="connsiteX44" fmla="*/ 1462258 w 2075000"/>
                <a:gd name="connsiteY44" fmla="*/ 1310326 h 1847654"/>
                <a:gd name="connsiteX45" fmla="*/ 1405697 w 2075000"/>
                <a:gd name="connsiteY45" fmla="*/ 1319753 h 1847654"/>
                <a:gd name="connsiteX46" fmla="*/ 1283148 w 2075000"/>
                <a:gd name="connsiteY46" fmla="*/ 1310326 h 1847654"/>
                <a:gd name="connsiteX47" fmla="*/ 1245441 w 2075000"/>
                <a:gd name="connsiteY47" fmla="*/ 1300899 h 1847654"/>
                <a:gd name="connsiteX48" fmla="*/ 1009771 w 2075000"/>
                <a:gd name="connsiteY48" fmla="*/ 1150070 h 1847654"/>
                <a:gd name="connsiteX49" fmla="*/ 972064 w 2075000"/>
                <a:gd name="connsiteY49" fmla="*/ 1112363 h 1847654"/>
                <a:gd name="connsiteX50" fmla="*/ 858942 w 2075000"/>
                <a:gd name="connsiteY50" fmla="*/ 933254 h 1847654"/>
                <a:gd name="connsiteX51" fmla="*/ 849515 w 2075000"/>
                <a:gd name="connsiteY51" fmla="*/ 895546 h 1847654"/>
                <a:gd name="connsiteX52" fmla="*/ 887222 w 2075000"/>
                <a:gd name="connsiteY52" fmla="*/ 725864 h 1847654"/>
                <a:gd name="connsiteX53" fmla="*/ 1000344 w 2075000"/>
                <a:gd name="connsiteY53" fmla="*/ 659876 h 1847654"/>
                <a:gd name="connsiteX54" fmla="*/ 1028625 w 2075000"/>
                <a:gd name="connsiteY54" fmla="*/ 650449 h 1847654"/>
                <a:gd name="connsiteX55" fmla="*/ 1179453 w 2075000"/>
                <a:gd name="connsiteY55" fmla="*/ 641023 h 1847654"/>
                <a:gd name="connsiteX56" fmla="*/ 1443404 w 2075000"/>
                <a:gd name="connsiteY56" fmla="*/ 725864 h 1847654"/>
                <a:gd name="connsiteX57" fmla="*/ 1641367 w 2075000"/>
                <a:gd name="connsiteY57" fmla="*/ 867266 h 1847654"/>
                <a:gd name="connsiteX58" fmla="*/ 1782769 w 2075000"/>
                <a:gd name="connsiteY58" fmla="*/ 1036948 h 1847654"/>
                <a:gd name="connsiteX59" fmla="*/ 1801622 w 2075000"/>
                <a:gd name="connsiteY59" fmla="*/ 1065229 h 1847654"/>
                <a:gd name="connsiteX60" fmla="*/ 1820476 w 2075000"/>
                <a:gd name="connsiteY60" fmla="*/ 1131216 h 1847654"/>
                <a:gd name="connsiteX61" fmla="*/ 1811049 w 2075000"/>
                <a:gd name="connsiteY61" fmla="*/ 1206631 h 1847654"/>
                <a:gd name="connsiteX62" fmla="*/ 1801622 w 2075000"/>
                <a:gd name="connsiteY62" fmla="*/ 1234911 h 1847654"/>
                <a:gd name="connsiteX63" fmla="*/ 1669647 w 2075000"/>
                <a:gd name="connsiteY63" fmla="*/ 1357460 h 1847654"/>
                <a:gd name="connsiteX64" fmla="*/ 1631940 w 2075000"/>
                <a:gd name="connsiteY64" fmla="*/ 1366887 h 1847654"/>
                <a:gd name="connsiteX65" fmla="*/ 1547099 w 2075000"/>
                <a:gd name="connsiteY65" fmla="*/ 1404594 h 1847654"/>
                <a:gd name="connsiteX66" fmla="*/ 1509392 w 2075000"/>
                <a:gd name="connsiteY66" fmla="*/ 1414021 h 1847654"/>
                <a:gd name="connsiteX67" fmla="*/ 1481111 w 2075000"/>
                <a:gd name="connsiteY67" fmla="*/ 1423447 h 1847654"/>
                <a:gd name="connsiteX68" fmla="*/ 1415124 w 2075000"/>
                <a:gd name="connsiteY68" fmla="*/ 1432874 h 1847654"/>
                <a:gd name="connsiteX69" fmla="*/ 1170027 w 2075000"/>
                <a:gd name="connsiteY69" fmla="*/ 1423447 h 1847654"/>
                <a:gd name="connsiteX70" fmla="*/ 840088 w 2075000"/>
                <a:gd name="connsiteY70" fmla="*/ 1263192 h 1847654"/>
                <a:gd name="connsiteX71" fmla="*/ 821235 w 2075000"/>
                <a:gd name="connsiteY71" fmla="*/ 1234911 h 1847654"/>
                <a:gd name="connsiteX72" fmla="*/ 802381 w 2075000"/>
                <a:gd name="connsiteY72" fmla="*/ 1178350 h 1847654"/>
                <a:gd name="connsiteX73" fmla="*/ 868369 w 2075000"/>
                <a:gd name="connsiteY73" fmla="*/ 1112363 h 1847654"/>
                <a:gd name="connsiteX74" fmla="*/ 1094612 w 2075000"/>
                <a:gd name="connsiteY74" fmla="*/ 1121790 h 1847654"/>
                <a:gd name="connsiteX75" fmla="*/ 1170027 w 2075000"/>
                <a:gd name="connsiteY75" fmla="*/ 1187777 h 1847654"/>
                <a:gd name="connsiteX76" fmla="*/ 1122893 w 2075000"/>
                <a:gd name="connsiteY76" fmla="*/ 1357460 h 1847654"/>
                <a:gd name="connsiteX77" fmla="*/ 830662 w 2075000"/>
                <a:gd name="connsiteY77" fmla="*/ 1451728 h 1847654"/>
                <a:gd name="connsiteX78" fmla="*/ 726967 w 2075000"/>
                <a:gd name="connsiteY78" fmla="*/ 1432874 h 1847654"/>
                <a:gd name="connsiteX79" fmla="*/ 698686 w 2075000"/>
                <a:gd name="connsiteY79" fmla="*/ 1423447 h 1847654"/>
                <a:gd name="connsiteX80" fmla="*/ 594992 w 2075000"/>
                <a:gd name="connsiteY80" fmla="*/ 1348033 h 1847654"/>
                <a:gd name="connsiteX81" fmla="*/ 538431 w 2075000"/>
                <a:gd name="connsiteY81" fmla="*/ 1282045 h 1847654"/>
                <a:gd name="connsiteX82" fmla="*/ 519577 w 2075000"/>
                <a:gd name="connsiteY82" fmla="*/ 1253765 h 1847654"/>
                <a:gd name="connsiteX83" fmla="*/ 481870 w 2075000"/>
                <a:gd name="connsiteY83" fmla="*/ 1216058 h 1847654"/>
                <a:gd name="connsiteX84" fmla="*/ 434736 w 2075000"/>
                <a:gd name="connsiteY84" fmla="*/ 1159497 h 1847654"/>
                <a:gd name="connsiteX85" fmla="*/ 415882 w 2075000"/>
                <a:gd name="connsiteY85" fmla="*/ 1131216 h 1847654"/>
                <a:gd name="connsiteX86" fmla="*/ 387602 w 2075000"/>
                <a:gd name="connsiteY86" fmla="*/ 1074656 h 1847654"/>
                <a:gd name="connsiteX87" fmla="*/ 331041 w 2075000"/>
                <a:gd name="connsiteY87" fmla="*/ 999241 h 1847654"/>
                <a:gd name="connsiteX88" fmla="*/ 302761 w 2075000"/>
                <a:gd name="connsiteY88" fmla="*/ 961534 h 1847654"/>
                <a:gd name="connsiteX89" fmla="*/ 293334 w 2075000"/>
                <a:gd name="connsiteY89" fmla="*/ 933254 h 1847654"/>
                <a:gd name="connsiteX90" fmla="*/ 236773 w 2075000"/>
                <a:gd name="connsiteY90" fmla="*/ 857839 h 1847654"/>
                <a:gd name="connsiteX91" fmla="*/ 217919 w 2075000"/>
                <a:gd name="connsiteY91" fmla="*/ 820132 h 1847654"/>
                <a:gd name="connsiteX92" fmla="*/ 199066 w 2075000"/>
                <a:gd name="connsiteY92" fmla="*/ 791851 h 1847654"/>
                <a:gd name="connsiteX93" fmla="*/ 170785 w 2075000"/>
                <a:gd name="connsiteY93" fmla="*/ 735291 h 1847654"/>
                <a:gd name="connsiteX94" fmla="*/ 151932 w 2075000"/>
                <a:gd name="connsiteY94" fmla="*/ 678730 h 1847654"/>
                <a:gd name="connsiteX95" fmla="*/ 180212 w 2075000"/>
                <a:gd name="connsiteY95" fmla="*/ 518474 h 1847654"/>
                <a:gd name="connsiteX96" fmla="*/ 406455 w 2075000"/>
                <a:gd name="connsiteY96" fmla="*/ 339365 h 1847654"/>
                <a:gd name="connsiteX97" fmla="*/ 623272 w 2075000"/>
                <a:gd name="connsiteY97" fmla="*/ 301658 h 1847654"/>
                <a:gd name="connsiteX98" fmla="*/ 1226587 w 2075000"/>
                <a:gd name="connsiteY98" fmla="*/ 414779 h 1847654"/>
                <a:gd name="connsiteX99" fmla="*/ 1283148 w 2075000"/>
                <a:gd name="connsiteY99" fmla="*/ 480767 h 1847654"/>
                <a:gd name="connsiteX100" fmla="*/ 1292575 w 2075000"/>
                <a:gd name="connsiteY100" fmla="*/ 565608 h 1847654"/>
                <a:gd name="connsiteX101" fmla="*/ 1264295 w 2075000"/>
                <a:gd name="connsiteY101" fmla="*/ 641023 h 1847654"/>
                <a:gd name="connsiteX102" fmla="*/ 1094612 w 2075000"/>
                <a:gd name="connsiteY102" fmla="*/ 763571 h 1847654"/>
                <a:gd name="connsiteX103" fmla="*/ 953210 w 2075000"/>
                <a:gd name="connsiteY103" fmla="*/ 782425 h 1847654"/>
                <a:gd name="connsiteX104" fmla="*/ 868369 w 2075000"/>
                <a:gd name="connsiteY104" fmla="*/ 763571 h 1847654"/>
                <a:gd name="connsiteX105" fmla="*/ 858942 w 2075000"/>
                <a:gd name="connsiteY105" fmla="*/ 678730 h 1847654"/>
                <a:gd name="connsiteX106" fmla="*/ 906076 w 2075000"/>
                <a:gd name="connsiteY106" fmla="*/ 509047 h 1847654"/>
                <a:gd name="connsiteX107" fmla="*/ 1207734 w 2075000"/>
                <a:gd name="connsiteY107" fmla="*/ 216816 h 1847654"/>
                <a:gd name="connsiteX108" fmla="*/ 1236014 w 2075000"/>
                <a:gd name="connsiteY108" fmla="*/ 207390 h 1847654"/>
                <a:gd name="connsiteX109" fmla="*/ 1377416 w 2075000"/>
                <a:gd name="connsiteY109" fmla="*/ 169682 h 1847654"/>
                <a:gd name="connsiteX110" fmla="*/ 1603660 w 2075000"/>
                <a:gd name="connsiteY110" fmla="*/ 245097 h 1847654"/>
                <a:gd name="connsiteX111" fmla="*/ 1650794 w 2075000"/>
                <a:gd name="connsiteY111" fmla="*/ 358218 h 1847654"/>
                <a:gd name="connsiteX112" fmla="*/ 1660220 w 2075000"/>
                <a:gd name="connsiteY112" fmla="*/ 471340 h 1847654"/>
                <a:gd name="connsiteX113" fmla="*/ 1528245 w 2075000"/>
                <a:gd name="connsiteY113" fmla="*/ 735291 h 1847654"/>
                <a:gd name="connsiteX114" fmla="*/ 1415124 w 2075000"/>
                <a:gd name="connsiteY114" fmla="*/ 772998 h 1847654"/>
                <a:gd name="connsiteX115" fmla="*/ 1330282 w 2075000"/>
                <a:gd name="connsiteY115" fmla="*/ 763571 h 1847654"/>
                <a:gd name="connsiteX116" fmla="*/ 1302002 w 2075000"/>
                <a:gd name="connsiteY116" fmla="*/ 754144 h 1847654"/>
                <a:gd name="connsiteX117" fmla="*/ 1245441 w 2075000"/>
                <a:gd name="connsiteY117" fmla="*/ 697583 h 1847654"/>
                <a:gd name="connsiteX118" fmla="*/ 1226587 w 2075000"/>
                <a:gd name="connsiteY118" fmla="*/ 527901 h 1847654"/>
                <a:gd name="connsiteX119" fmla="*/ 1264295 w 2075000"/>
                <a:gd name="connsiteY119" fmla="*/ 480767 h 1847654"/>
                <a:gd name="connsiteX120" fmla="*/ 1358563 w 2075000"/>
                <a:gd name="connsiteY120" fmla="*/ 452487 h 1847654"/>
                <a:gd name="connsiteX121" fmla="*/ 1613086 w 2075000"/>
                <a:gd name="connsiteY121" fmla="*/ 622169 h 1847654"/>
                <a:gd name="connsiteX122" fmla="*/ 1716781 w 2075000"/>
                <a:gd name="connsiteY122" fmla="*/ 782425 h 1847654"/>
                <a:gd name="connsiteX123" fmla="*/ 1745062 w 2075000"/>
                <a:gd name="connsiteY123" fmla="*/ 904973 h 1847654"/>
                <a:gd name="connsiteX124" fmla="*/ 1584806 w 2075000"/>
                <a:gd name="connsiteY124" fmla="*/ 1102936 h 1847654"/>
                <a:gd name="connsiteX125" fmla="*/ 1188880 w 2075000"/>
                <a:gd name="connsiteY125" fmla="*/ 1225484 h 1847654"/>
                <a:gd name="connsiteX126" fmla="*/ 1075759 w 2075000"/>
                <a:gd name="connsiteY126" fmla="*/ 1216058 h 1847654"/>
                <a:gd name="connsiteX127" fmla="*/ 1066332 w 2075000"/>
                <a:gd name="connsiteY127" fmla="*/ 1168924 h 1847654"/>
                <a:gd name="connsiteX128" fmla="*/ 1198307 w 2075000"/>
                <a:gd name="connsiteY128" fmla="*/ 1046375 h 1847654"/>
                <a:gd name="connsiteX129" fmla="*/ 1339709 w 2075000"/>
                <a:gd name="connsiteY129" fmla="*/ 1055802 h 1847654"/>
                <a:gd name="connsiteX130" fmla="*/ 1631940 w 2075000"/>
                <a:gd name="connsiteY130" fmla="*/ 1253765 h 1847654"/>
                <a:gd name="connsiteX131" fmla="*/ 1669647 w 2075000"/>
                <a:gd name="connsiteY131" fmla="*/ 1338606 h 1847654"/>
                <a:gd name="connsiteX132" fmla="*/ 1565952 w 2075000"/>
                <a:gd name="connsiteY132" fmla="*/ 1498862 h 1847654"/>
                <a:gd name="connsiteX133" fmla="*/ 1528245 w 2075000"/>
                <a:gd name="connsiteY133" fmla="*/ 1517715 h 1847654"/>
                <a:gd name="connsiteX134" fmla="*/ 1452831 w 2075000"/>
                <a:gd name="connsiteY134" fmla="*/ 1555423 h 1847654"/>
                <a:gd name="connsiteX135" fmla="*/ 1396270 w 2075000"/>
                <a:gd name="connsiteY135" fmla="*/ 1583703 h 1847654"/>
                <a:gd name="connsiteX136" fmla="*/ 1320855 w 2075000"/>
                <a:gd name="connsiteY136" fmla="*/ 1602557 h 1847654"/>
                <a:gd name="connsiteX137" fmla="*/ 1226587 w 2075000"/>
                <a:gd name="connsiteY137" fmla="*/ 1630837 h 1847654"/>
                <a:gd name="connsiteX138" fmla="*/ 1028625 w 2075000"/>
                <a:gd name="connsiteY138" fmla="*/ 1621410 h 1847654"/>
                <a:gd name="connsiteX139" fmla="*/ 981491 w 2075000"/>
                <a:gd name="connsiteY139" fmla="*/ 1611983 h 1847654"/>
                <a:gd name="connsiteX140" fmla="*/ 585565 w 2075000"/>
                <a:gd name="connsiteY140" fmla="*/ 1357460 h 1847654"/>
                <a:gd name="connsiteX141" fmla="*/ 500724 w 2075000"/>
                <a:gd name="connsiteY141" fmla="*/ 1225484 h 1847654"/>
                <a:gd name="connsiteX142" fmla="*/ 510150 w 2075000"/>
                <a:gd name="connsiteY142" fmla="*/ 1121790 h 1847654"/>
                <a:gd name="connsiteX143" fmla="*/ 783528 w 2075000"/>
                <a:gd name="connsiteY143" fmla="*/ 1055802 h 1847654"/>
                <a:gd name="connsiteX144" fmla="*/ 1075759 w 2075000"/>
                <a:gd name="connsiteY144" fmla="*/ 1225484 h 1847654"/>
                <a:gd name="connsiteX145" fmla="*/ 1009771 w 2075000"/>
                <a:gd name="connsiteY145" fmla="*/ 1300899 h 1847654"/>
                <a:gd name="connsiteX146" fmla="*/ 896649 w 2075000"/>
                <a:gd name="connsiteY146" fmla="*/ 1310326 h 1847654"/>
                <a:gd name="connsiteX147" fmla="*/ 632699 w 2075000"/>
                <a:gd name="connsiteY147" fmla="*/ 1168924 h 1847654"/>
                <a:gd name="connsiteX148" fmla="*/ 529004 w 2075000"/>
                <a:gd name="connsiteY148" fmla="*/ 1018095 h 1847654"/>
                <a:gd name="connsiteX149" fmla="*/ 491297 w 2075000"/>
                <a:gd name="connsiteY149" fmla="*/ 886120 h 1847654"/>
                <a:gd name="connsiteX150" fmla="*/ 500724 w 2075000"/>
                <a:gd name="connsiteY150" fmla="*/ 754144 h 1847654"/>
                <a:gd name="connsiteX151" fmla="*/ 557284 w 2075000"/>
                <a:gd name="connsiteY151" fmla="*/ 669303 h 1847654"/>
                <a:gd name="connsiteX152" fmla="*/ 717540 w 2075000"/>
                <a:gd name="connsiteY152" fmla="*/ 593889 h 1847654"/>
                <a:gd name="connsiteX153" fmla="*/ 887222 w 2075000"/>
                <a:gd name="connsiteY153" fmla="*/ 584462 h 1847654"/>
                <a:gd name="connsiteX154" fmla="*/ 1160600 w 2075000"/>
                <a:gd name="connsiteY154" fmla="*/ 641023 h 1847654"/>
                <a:gd name="connsiteX155" fmla="*/ 1179453 w 2075000"/>
                <a:gd name="connsiteY155" fmla="*/ 669303 h 1847654"/>
                <a:gd name="connsiteX156" fmla="*/ 1141746 w 2075000"/>
                <a:gd name="connsiteY156" fmla="*/ 688157 h 1847654"/>
                <a:gd name="connsiteX157" fmla="*/ 943783 w 2075000"/>
                <a:gd name="connsiteY157" fmla="*/ 641023 h 1847654"/>
                <a:gd name="connsiteX158" fmla="*/ 849515 w 2075000"/>
                <a:gd name="connsiteY158" fmla="*/ 546755 h 1847654"/>
                <a:gd name="connsiteX159" fmla="*/ 840088 w 2075000"/>
                <a:gd name="connsiteY159" fmla="*/ 320511 h 1847654"/>
                <a:gd name="connsiteX160" fmla="*/ 924930 w 2075000"/>
                <a:gd name="connsiteY160" fmla="*/ 235670 h 1847654"/>
                <a:gd name="connsiteX161" fmla="*/ 1047478 w 2075000"/>
                <a:gd name="connsiteY161" fmla="*/ 197963 h 1847654"/>
                <a:gd name="connsiteX162" fmla="*/ 1264295 w 2075000"/>
                <a:gd name="connsiteY162" fmla="*/ 207390 h 1847654"/>
                <a:gd name="connsiteX163" fmla="*/ 1528245 w 2075000"/>
                <a:gd name="connsiteY163" fmla="*/ 282804 h 1847654"/>
                <a:gd name="connsiteX164" fmla="*/ 1556526 w 2075000"/>
                <a:gd name="connsiteY164" fmla="*/ 292231 h 1847654"/>
                <a:gd name="connsiteX165" fmla="*/ 1735635 w 2075000"/>
                <a:gd name="connsiteY165" fmla="*/ 405353 h 1847654"/>
                <a:gd name="connsiteX166" fmla="*/ 1829903 w 2075000"/>
                <a:gd name="connsiteY166" fmla="*/ 556181 h 1847654"/>
                <a:gd name="connsiteX167" fmla="*/ 1839330 w 2075000"/>
                <a:gd name="connsiteY167" fmla="*/ 584462 h 1847654"/>
                <a:gd name="connsiteX168" fmla="*/ 1829903 w 2075000"/>
                <a:gd name="connsiteY168" fmla="*/ 659876 h 1847654"/>
                <a:gd name="connsiteX169" fmla="*/ 1716781 w 2075000"/>
                <a:gd name="connsiteY169" fmla="*/ 772998 h 1847654"/>
                <a:gd name="connsiteX170" fmla="*/ 1556526 w 2075000"/>
                <a:gd name="connsiteY170" fmla="*/ 829559 h 1847654"/>
                <a:gd name="connsiteX171" fmla="*/ 1207734 w 2075000"/>
                <a:gd name="connsiteY171" fmla="*/ 735291 h 1847654"/>
                <a:gd name="connsiteX172" fmla="*/ 1122893 w 2075000"/>
                <a:gd name="connsiteY172" fmla="*/ 622169 h 1847654"/>
                <a:gd name="connsiteX173" fmla="*/ 1094612 w 2075000"/>
                <a:gd name="connsiteY173" fmla="*/ 499621 h 1847654"/>
                <a:gd name="connsiteX174" fmla="*/ 1245441 w 2075000"/>
                <a:gd name="connsiteY174" fmla="*/ 292231 h 1847654"/>
                <a:gd name="connsiteX175" fmla="*/ 1471684 w 2075000"/>
                <a:gd name="connsiteY175" fmla="*/ 263950 h 1847654"/>
                <a:gd name="connsiteX176" fmla="*/ 1688501 w 2075000"/>
                <a:gd name="connsiteY176" fmla="*/ 301658 h 1847654"/>
                <a:gd name="connsiteX177" fmla="*/ 1726208 w 2075000"/>
                <a:gd name="connsiteY177" fmla="*/ 320511 h 1847654"/>
                <a:gd name="connsiteX178" fmla="*/ 1905317 w 2075000"/>
                <a:gd name="connsiteY178" fmla="*/ 424206 h 1847654"/>
                <a:gd name="connsiteX179" fmla="*/ 2009012 w 2075000"/>
                <a:gd name="connsiteY179" fmla="*/ 537328 h 1847654"/>
                <a:gd name="connsiteX180" fmla="*/ 2027866 w 2075000"/>
                <a:gd name="connsiteY180" fmla="*/ 565608 h 1847654"/>
                <a:gd name="connsiteX181" fmla="*/ 2065573 w 2075000"/>
                <a:gd name="connsiteY181" fmla="*/ 688157 h 1847654"/>
                <a:gd name="connsiteX182" fmla="*/ 2075000 w 2075000"/>
                <a:gd name="connsiteY182" fmla="*/ 716437 h 1847654"/>
                <a:gd name="connsiteX183" fmla="*/ 2065573 w 2075000"/>
                <a:gd name="connsiteY183" fmla="*/ 820132 h 1847654"/>
                <a:gd name="connsiteX184" fmla="*/ 2056146 w 2075000"/>
                <a:gd name="connsiteY184" fmla="*/ 848412 h 1847654"/>
                <a:gd name="connsiteX185" fmla="*/ 1961878 w 2075000"/>
                <a:gd name="connsiteY185" fmla="*/ 970961 h 1847654"/>
                <a:gd name="connsiteX186" fmla="*/ 1565952 w 2075000"/>
                <a:gd name="connsiteY186" fmla="*/ 1084082 h 1847654"/>
                <a:gd name="connsiteX187" fmla="*/ 1273721 w 2075000"/>
                <a:gd name="connsiteY187" fmla="*/ 980388 h 1847654"/>
                <a:gd name="connsiteX188" fmla="*/ 1264295 w 2075000"/>
                <a:gd name="connsiteY188" fmla="*/ 914400 h 1847654"/>
                <a:gd name="connsiteX189" fmla="*/ 1311429 w 2075000"/>
                <a:gd name="connsiteY189" fmla="*/ 876693 h 1847654"/>
                <a:gd name="connsiteX190" fmla="*/ 1490538 w 2075000"/>
                <a:gd name="connsiteY190" fmla="*/ 886120 h 1847654"/>
                <a:gd name="connsiteX191" fmla="*/ 1726208 w 2075000"/>
                <a:gd name="connsiteY191" fmla="*/ 1074656 h 1847654"/>
                <a:gd name="connsiteX192" fmla="*/ 1782769 w 2075000"/>
                <a:gd name="connsiteY192" fmla="*/ 1168924 h 1847654"/>
                <a:gd name="connsiteX193" fmla="*/ 1773342 w 2075000"/>
                <a:gd name="connsiteY193" fmla="*/ 1282045 h 1847654"/>
                <a:gd name="connsiteX194" fmla="*/ 1688501 w 2075000"/>
                <a:gd name="connsiteY194" fmla="*/ 1385740 h 1847654"/>
                <a:gd name="connsiteX195" fmla="*/ 1367989 w 2075000"/>
                <a:gd name="connsiteY195" fmla="*/ 1527142 h 1847654"/>
                <a:gd name="connsiteX196" fmla="*/ 1207734 w 2075000"/>
                <a:gd name="connsiteY196" fmla="*/ 1442301 h 1847654"/>
                <a:gd name="connsiteX197" fmla="*/ 1198307 w 2075000"/>
                <a:gd name="connsiteY197" fmla="*/ 1385740 h 1847654"/>
                <a:gd name="connsiteX198" fmla="*/ 1207734 w 2075000"/>
                <a:gd name="connsiteY198" fmla="*/ 1357460 h 1847654"/>
                <a:gd name="connsiteX199" fmla="*/ 1320855 w 2075000"/>
                <a:gd name="connsiteY199" fmla="*/ 1357460 h 1847654"/>
                <a:gd name="connsiteX200" fmla="*/ 1452831 w 2075000"/>
                <a:gd name="connsiteY200" fmla="*/ 1498862 h 1847654"/>
                <a:gd name="connsiteX201" fmla="*/ 1462258 w 2075000"/>
                <a:gd name="connsiteY201" fmla="*/ 1564849 h 1847654"/>
                <a:gd name="connsiteX202" fmla="*/ 1349136 w 2075000"/>
                <a:gd name="connsiteY202" fmla="*/ 1677971 h 1847654"/>
                <a:gd name="connsiteX203" fmla="*/ 1273721 w 2075000"/>
                <a:gd name="connsiteY203" fmla="*/ 1696825 h 1847654"/>
                <a:gd name="connsiteX204" fmla="*/ 1236014 w 2075000"/>
                <a:gd name="connsiteY204" fmla="*/ 1715678 h 1847654"/>
                <a:gd name="connsiteX205" fmla="*/ 1188880 w 2075000"/>
                <a:gd name="connsiteY205" fmla="*/ 1725105 h 1847654"/>
                <a:gd name="connsiteX206" fmla="*/ 1151173 w 2075000"/>
                <a:gd name="connsiteY206" fmla="*/ 1734532 h 1847654"/>
                <a:gd name="connsiteX207" fmla="*/ 1104039 w 2075000"/>
                <a:gd name="connsiteY207" fmla="*/ 1743959 h 1847654"/>
                <a:gd name="connsiteX208" fmla="*/ 962637 w 2075000"/>
                <a:gd name="connsiteY208" fmla="*/ 1772239 h 1847654"/>
                <a:gd name="connsiteX209" fmla="*/ 792954 w 2075000"/>
                <a:gd name="connsiteY209" fmla="*/ 1762812 h 1847654"/>
                <a:gd name="connsiteX210" fmla="*/ 783528 w 2075000"/>
                <a:gd name="connsiteY210" fmla="*/ 1734532 h 1847654"/>
                <a:gd name="connsiteX211" fmla="*/ 821235 w 2075000"/>
                <a:gd name="connsiteY211" fmla="*/ 1687398 h 1847654"/>
                <a:gd name="connsiteX212" fmla="*/ 924930 w 2075000"/>
                <a:gd name="connsiteY212" fmla="*/ 1677971 h 1847654"/>
                <a:gd name="connsiteX213" fmla="*/ 1009771 w 2075000"/>
                <a:gd name="connsiteY213" fmla="*/ 1715678 h 1847654"/>
                <a:gd name="connsiteX214" fmla="*/ 1019198 w 2075000"/>
                <a:gd name="connsiteY214" fmla="*/ 1743959 h 1847654"/>
                <a:gd name="connsiteX215" fmla="*/ 877796 w 2075000"/>
                <a:gd name="connsiteY215" fmla="*/ 1677971 h 1847654"/>
                <a:gd name="connsiteX216" fmla="*/ 472443 w 2075000"/>
                <a:gd name="connsiteY216" fmla="*/ 1159497 h 1847654"/>
                <a:gd name="connsiteX217" fmla="*/ 425309 w 2075000"/>
                <a:gd name="connsiteY217" fmla="*/ 1036948 h 1847654"/>
                <a:gd name="connsiteX218" fmla="*/ 453589 w 2075000"/>
                <a:gd name="connsiteY218" fmla="*/ 923827 h 1847654"/>
                <a:gd name="connsiteX219" fmla="*/ 604418 w 2075000"/>
                <a:gd name="connsiteY219" fmla="*/ 810705 h 1847654"/>
                <a:gd name="connsiteX220" fmla="*/ 632699 w 2075000"/>
                <a:gd name="connsiteY220" fmla="*/ 801278 h 1847654"/>
                <a:gd name="connsiteX221" fmla="*/ 811808 w 2075000"/>
                <a:gd name="connsiteY221" fmla="*/ 782425 h 1847654"/>
                <a:gd name="connsiteX222" fmla="*/ 1038051 w 2075000"/>
                <a:gd name="connsiteY222" fmla="*/ 810705 h 1847654"/>
                <a:gd name="connsiteX223" fmla="*/ 1066332 w 2075000"/>
                <a:gd name="connsiteY223" fmla="*/ 820132 h 1847654"/>
                <a:gd name="connsiteX224" fmla="*/ 1170027 w 2075000"/>
                <a:gd name="connsiteY224" fmla="*/ 886120 h 1847654"/>
                <a:gd name="connsiteX225" fmla="*/ 1188880 w 2075000"/>
                <a:gd name="connsiteY225" fmla="*/ 942680 h 1847654"/>
                <a:gd name="connsiteX226" fmla="*/ 1160600 w 2075000"/>
                <a:gd name="connsiteY226" fmla="*/ 999241 h 1847654"/>
                <a:gd name="connsiteX227" fmla="*/ 792954 w 2075000"/>
                <a:gd name="connsiteY227" fmla="*/ 1074656 h 1847654"/>
                <a:gd name="connsiteX228" fmla="*/ 510150 w 2075000"/>
                <a:gd name="connsiteY228" fmla="*/ 1046375 h 1847654"/>
                <a:gd name="connsiteX229" fmla="*/ 463016 w 2075000"/>
                <a:gd name="connsiteY229" fmla="*/ 1027522 h 1847654"/>
                <a:gd name="connsiteX230" fmla="*/ 265053 w 2075000"/>
                <a:gd name="connsiteY230" fmla="*/ 933254 h 1847654"/>
                <a:gd name="connsiteX231" fmla="*/ 104798 w 2075000"/>
                <a:gd name="connsiteY231" fmla="*/ 754144 h 1847654"/>
                <a:gd name="connsiteX232" fmla="*/ 76517 w 2075000"/>
                <a:gd name="connsiteY232" fmla="*/ 688157 h 1847654"/>
                <a:gd name="connsiteX233" fmla="*/ 57664 w 2075000"/>
                <a:gd name="connsiteY233" fmla="*/ 650449 h 1847654"/>
                <a:gd name="connsiteX234" fmla="*/ 57664 w 2075000"/>
                <a:gd name="connsiteY234" fmla="*/ 490194 h 1847654"/>
                <a:gd name="connsiteX235" fmla="*/ 67091 w 2075000"/>
                <a:gd name="connsiteY235" fmla="*/ 433633 h 1847654"/>
                <a:gd name="connsiteX236" fmla="*/ 85944 w 2075000"/>
                <a:gd name="connsiteY236" fmla="*/ 405353 h 1847654"/>
                <a:gd name="connsiteX237" fmla="*/ 170785 w 2075000"/>
                <a:gd name="connsiteY237" fmla="*/ 320511 h 1847654"/>
                <a:gd name="connsiteX238" fmla="*/ 359321 w 2075000"/>
                <a:gd name="connsiteY238" fmla="*/ 254524 h 1847654"/>
                <a:gd name="connsiteX239" fmla="*/ 613845 w 2075000"/>
                <a:gd name="connsiteY239" fmla="*/ 263950 h 1847654"/>
                <a:gd name="connsiteX240" fmla="*/ 1056905 w 2075000"/>
                <a:gd name="connsiteY240" fmla="*/ 443060 h 1847654"/>
                <a:gd name="connsiteX241" fmla="*/ 1170027 w 2075000"/>
                <a:gd name="connsiteY241" fmla="*/ 537328 h 1847654"/>
                <a:gd name="connsiteX242" fmla="*/ 1179453 w 2075000"/>
                <a:gd name="connsiteY242" fmla="*/ 575035 h 1847654"/>
                <a:gd name="connsiteX243" fmla="*/ 972064 w 2075000"/>
                <a:gd name="connsiteY243" fmla="*/ 612742 h 1847654"/>
                <a:gd name="connsiteX244" fmla="*/ 774101 w 2075000"/>
                <a:gd name="connsiteY244" fmla="*/ 565608 h 1847654"/>
                <a:gd name="connsiteX245" fmla="*/ 510150 w 2075000"/>
                <a:gd name="connsiteY245" fmla="*/ 367645 h 1847654"/>
                <a:gd name="connsiteX246" fmla="*/ 472443 w 2075000"/>
                <a:gd name="connsiteY246" fmla="*/ 150829 h 1847654"/>
                <a:gd name="connsiteX247" fmla="*/ 491297 w 2075000"/>
                <a:gd name="connsiteY247" fmla="*/ 122548 h 1847654"/>
                <a:gd name="connsiteX248" fmla="*/ 576138 w 2075000"/>
                <a:gd name="connsiteY248" fmla="*/ 84841 h 1847654"/>
                <a:gd name="connsiteX249" fmla="*/ 604418 w 2075000"/>
                <a:gd name="connsiteY249" fmla="*/ 75414 h 1847654"/>
                <a:gd name="connsiteX250" fmla="*/ 632699 w 2075000"/>
                <a:gd name="connsiteY250" fmla="*/ 65988 h 1847654"/>
                <a:gd name="connsiteX251" fmla="*/ 1085185 w 2075000"/>
                <a:gd name="connsiteY251" fmla="*/ 179109 h 1847654"/>
                <a:gd name="connsiteX252" fmla="*/ 1113466 w 2075000"/>
                <a:gd name="connsiteY252" fmla="*/ 235670 h 1847654"/>
                <a:gd name="connsiteX253" fmla="*/ 1104039 w 2075000"/>
                <a:gd name="connsiteY253" fmla="*/ 273377 h 1847654"/>
                <a:gd name="connsiteX254" fmla="*/ 906076 w 2075000"/>
                <a:gd name="connsiteY254" fmla="*/ 329938 h 1847654"/>
                <a:gd name="connsiteX255" fmla="*/ 717540 w 2075000"/>
                <a:gd name="connsiteY255" fmla="*/ 254524 h 1847654"/>
                <a:gd name="connsiteX256" fmla="*/ 708113 w 2075000"/>
                <a:gd name="connsiteY256" fmla="*/ 197963 h 1847654"/>
                <a:gd name="connsiteX257" fmla="*/ 821235 w 2075000"/>
                <a:gd name="connsiteY257" fmla="*/ 28280 h 1847654"/>
                <a:gd name="connsiteX258" fmla="*/ 858942 w 2075000"/>
                <a:gd name="connsiteY258" fmla="*/ 18854 h 1847654"/>
                <a:gd name="connsiteX259" fmla="*/ 915503 w 2075000"/>
                <a:gd name="connsiteY259" fmla="*/ 0 h 1847654"/>
                <a:gd name="connsiteX260" fmla="*/ 1028625 w 2075000"/>
                <a:gd name="connsiteY260" fmla="*/ 9427 h 1847654"/>
                <a:gd name="connsiteX261" fmla="*/ 1330282 w 2075000"/>
                <a:gd name="connsiteY261" fmla="*/ 197963 h 1847654"/>
                <a:gd name="connsiteX262" fmla="*/ 1433977 w 2075000"/>
                <a:gd name="connsiteY262" fmla="*/ 339365 h 1847654"/>
                <a:gd name="connsiteX263" fmla="*/ 1443404 w 2075000"/>
                <a:gd name="connsiteY263" fmla="*/ 584462 h 1847654"/>
                <a:gd name="connsiteX264" fmla="*/ 1226587 w 2075000"/>
                <a:gd name="connsiteY264" fmla="*/ 744717 h 1847654"/>
                <a:gd name="connsiteX265" fmla="*/ 1141746 w 2075000"/>
                <a:gd name="connsiteY265" fmla="*/ 754144 h 1847654"/>
                <a:gd name="connsiteX266" fmla="*/ 1047478 w 2075000"/>
                <a:gd name="connsiteY266" fmla="*/ 707010 h 1847654"/>
                <a:gd name="connsiteX267" fmla="*/ 1038051 w 2075000"/>
                <a:gd name="connsiteY267" fmla="*/ 659876 h 1847654"/>
                <a:gd name="connsiteX268" fmla="*/ 1056905 w 2075000"/>
                <a:gd name="connsiteY268" fmla="*/ 612742 h 1847654"/>
                <a:gd name="connsiteX269" fmla="*/ 1339709 w 2075000"/>
                <a:gd name="connsiteY269" fmla="*/ 593889 h 1847654"/>
                <a:gd name="connsiteX270" fmla="*/ 1367989 w 2075000"/>
                <a:gd name="connsiteY270" fmla="*/ 603315 h 1847654"/>
                <a:gd name="connsiteX271" fmla="*/ 1650794 w 2075000"/>
                <a:gd name="connsiteY271" fmla="*/ 716437 h 1847654"/>
                <a:gd name="connsiteX272" fmla="*/ 1820476 w 2075000"/>
                <a:gd name="connsiteY272" fmla="*/ 857839 h 1847654"/>
                <a:gd name="connsiteX273" fmla="*/ 1848757 w 2075000"/>
                <a:gd name="connsiteY273" fmla="*/ 876693 h 1847654"/>
                <a:gd name="connsiteX274" fmla="*/ 1895891 w 2075000"/>
                <a:gd name="connsiteY274" fmla="*/ 961534 h 1847654"/>
                <a:gd name="connsiteX275" fmla="*/ 1886464 w 2075000"/>
                <a:gd name="connsiteY275" fmla="*/ 1065229 h 1847654"/>
                <a:gd name="connsiteX276" fmla="*/ 1801622 w 2075000"/>
                <a:gd name="connsiteY276" fmla="*/ 1150070 h 1847654"/>
                <a:gd name="connsiteX277" fmla="*/ 1575379 w 2075000"/>
                <a:gd name="connsiteY277" fmla="*/ 1216058 h 1847654"/>
                <a:gd name="connsiteX278" fmla="*/ 1236014 w 2075000"/>
                <a:gd name="connsiteY278" fmla="*/ 1206631 h 1847654"/>
                <a:gd name="connsiteX279" fmla="*/ 1311429 w 2075000"/>
                <a:gd name="connsiteY279" fmla="*/ 1178350 h 1847654"/>
                <a:gd name="connsiteX280" fmla="*/ 1481111 w 2075000"/>
                <a:gd name="connsiteY280" fmla="*/ 1187777 h 1847654"/>
                <a:gd name="connsiteX281" fmla="*/ 1697928 w 2075000"/>
                <a:gd name="connsiteY281" fmla="*/ 1291472 h 1847654"/>
                <a:gd name="connsiteX282" fmla="*/ 1829903 w 2075000"/>
                <a:gd name="connsiteY282" fmla="*/ 1536569 h 1847654"/>
                <a:gd name="connsiteX283" fmla="*/ 1858183 w 2075000"/>
                <a:gd name="connsiteY283" fmla="*/ 1649691 h 1847654"/>
                <a:gd name="connsiteX284" fmla="*/ 1848757 w 2075000"/>
                <a:gd name="connsiteY284" fmla="*/ 1725105 h 1847654"/>
                <a:gd name="connsiteX285" fmla="*/ 1773342 w 2075000"/>
                <a:gd name="connsiteY285" fmla="*/ 1809946 h 1847654"/>
                <a:gd name="connsiteX286" fmla="*/ 1745062 w 2075000"/>
                <a:gd name="connsiteY286" fmla="*/ 1819373 h 1847654"/>
                <a:gd name="connsiteX287" fmla="*/ 1697928 w 2075000"/>
                <a:gd name="connsiteY287" fmla="*/ 1828800 h 1847654"/>
                <a:gd name="connsiteX288" fmla="*/ 1669647 w 2075000"/>
                <a:gd name="connsiteY288" fmla="*/ 1838227 h 1847654"/>
                <a:gd name="connsiteX289" fmla="*/ 1631940 w 2075000"/>
                <a:gd name="connsiteY289" fmla="*/ 1847654 h 1847654"/>
                <a:gd name="connsiteX290" fmla="*/ 1367989 w 2075000"/>
                <a:gd name="connsiteY290" fmla="*/ 1819373 h 1847654"/>
                <a:gd name="connsiteX291" fmla="*/ 1188880 w 2075000"/>
                <a:gd name="connsiteY291" fmla="*/ 1734532 h 1847654"/>
                <a:gd name="connsiteX292" fmla="*/ 1160600 w 2075000"/>
                <a:gd name="connsiteY292" fmla="*/ 1715678 h 1847654"/>
                <a:gd name="connsiteX293" fmla="*/ 1066332 w 2075000"/>
                <a:gd name="connsiteY293" fmla="*/ 1630837 h 1847654"/>
                <a:gd name="connsiteX294" fmla="*/ 1009771 w 2075000"/>
                <a:gd name="connsiteY294" fmla="*/ 1432874 h 1847654"/>
                <a:gd name="connsiteX295" fmla="*/ 1056905 w 2075000"/>
                <a:gd name="connsiteY295" fmla="*/ 1348033 h 1847654"/>
                <a:gd name="connsiteX296" fmla="*/ 1113466 w 2075000"/>
                <a:gd name="connsiteY296" fmla="*/ 1300899 h 1847654"/>
                <a:gd name="connsiteX297" fmla="*/ 1188880 w 2075000"/>
                <a:gd name="connsiteY297" fmla="*/ 1282045 h 1847654"/>
                <a:gd name="connsiteX298" fmla="*/ 1198307 w 2075000"/>
                <a:gd name="connsiteY298" fmla="*/ 1319753 h 1847654"/>
                <a:gd name="connsiteX299" fmla="*/ 1028625 w 2075000"/>
                <a:gd name="connsiteY299" fmla="*/ 1376313 h 1847654"/>
                <a:gd name="connsiteX300" fmla="*/ 868369 w 2075000"/>
                <a:gd name="connsiteY300" fmla="*/ 1357460 h 1847654"/>
                <a:gd name="connsiteX301" fmla="*/ 679833 w 2075000"/>
                <a:gd name="connsiteY301" fmla="*/ 1300899 h 1847654"/>
                <a:gd name="connsiteX302" fmla="*/ 642126 w 2075000"/>
                <a:gd name="connsiteY302" fmla="*/ 1282045 h 1847654"/>
                <a:gd name="connsiteX303" fmla="*/ 444163 w 2075000"/>
                <a:gd name="connsiteY303" fmla="*/ 1168924 h 1847654"/>
                <a:gd name="connsiteX304" fmla="*/ 180212 w 2075000"/>
                <a:gd name="connsiteY304" fmla="*/ 980388 h 1847654"/>
                <a:gd name="connsiteX305" fmla="*/ 10530 w 2075000"/>
                <a:gd name="connsiteY305" fmla="*/ 820132 h 1847654"/>
                <a:gd name="connsiteX306" fmla="*/ 1103 w 2075000"/>
                <a:gd name="connsiteY306" fmla="*/ 791851 h 1847654"/>
                <a:gd name="connsiteX307" fmla="*/ 19957 w 2075000"/>
                <a:gd name="connsiteY307" fmla="*/ 735291 h 1847654"/>
                <a:gd name="connsiteX308" fmla="*/ 76517 w 2075000"/>
                <a:gd name="connsiteY308" fmla="*/ 688157 h 1847654"/>
                <a:gd name="connsiteX309" fmla="*/ 434736 w 2075000"/>
                <a:gd name="connsiteY309" fmla="*/ 631596 h 1847654"/>
                <a:gd name="connsiteX310" fmla="*/ 802381 w 2075000"/>
                <a:gd name="connsiteY310" fmla="*/ 725864 h 1847654"/>
                <a:gd name="connsiteX311" fmla="*/ 868369 w 2075000"/>
                <a:gd name="connsiteY311" fmla="*/ 782425 h 1847654"/>
                <a:gd name="connsiteX312" fmla="*/ 840088 w 2075000"/>
                <a:gd name="connsiteY312" fmla="*/ 904973 h 1847654"/>
                <a:gd name="connsiteX313" fmla="*/ 623272 w 2075000"/>
                <a:gd name="connsiteY313" fmla="*/ 989814 h 1847654"/>
                <a:gd name="connsiteX314" fmla="*/ 481870 w 2075000"/>
                <a:gd name="connsiteY314" fmla="*/ 980388 h 1847654"/>
                <a:gd name="connsiteX315" fmla="*/ 331041 w 2075000"/>
                <a:gd name="connsiteY315" fmla="*/ 857839 h 1847654"/>
                <a:gd name="connsiteX316" fmla="*/ 293334 w 2075000"/>
                <a:gd name="connsiteY316" fmla="*/ 754144 h 1847654"/>
                <a:gd name="connsiteX317" fmla="*/ 302761 w 2075000"/>
                <a:gd name="connsiteY317" fmla="*/ 650449 h 1847654"/>
                <a:gd name="connsiteX318" fmla="*/ 425309 w 2075000"/>
                <a:gd name="connsiteY318" fmla="*/ 499621 h 1847654"/>
                <a:gd name="connsiteX319" fmla="*/ 566711 w 2075000"/>
                <a:gd name="connsiteY319" fmla="*/ 490194 h 1847654"/>
                <a:gd name="connsiteX320" fmla="*/ 821235 w 2075000"/>
                <a:gd name="connsiteY320" fmla="*/ 612742 h 1847654"/>
                <a:gd name="connsiteX321" fmla="*/ 849515 w 2075000"/>
                <a:gd name="connsiteY321" fmla="*/ 707010 h 1847654"/>
                <a:gd name="connsiteX322" fmla="*/ 811808 w 2075000"/>
                <a:gd name="connsiteY322" fmla="*/ 782425 h 1847654"/>
                <a:gd name="connsiteX323" fmla="*/ 538431 w 2075000"/>
                <a:gd name="connsiteY323" fmla="*/ 848412 h 1847654"/>
                <a:gd name="connsiteX324" fmla="*/ 302761 w 2075000"/>
                <a:gd name="connsiteY324" fmla="*/ 782425 h 1847654"/>
                <a:gd name="connsiteX325" fmla="*/ 283907 w 2075000"/>
                <a:gd name="connsiteY325" fmla="*/ 754144 h 1847654"/>
                <a:gd name="connsiteX326" fmla="*/ 293334 w 2075000"/>
                <a:gd name="connsiteY326" fmla="*/ 725864 h 1847654"/>
                <a:gd name="connsiteX327" fmla="*/ 331041 w 2075000"/>
                <a:gd name="connsiteY327" fmla="*/ 735291 h 1847654"/>
                <a:gd name="connsiteX328" fmla="*/ 397029 w 2075000"/>
                <a:gd name="connsiteY328" fmla="*/ 782425 h 1847654"/>
                <a:gd name="connsiteX329" fmla="*/ 425309 w 2075000"/>
                <a:gd name="connsiteY329" fmla="*/ 838985 h 1847654"/>
                <a:gd name="connsiteX330" fmla="*/ 425309 w 2075000"/>
                <a:gd name="connsiteY330" fmla="*/ 1027522 h 1847654"/>
                <a:gd name="connsiteX331" fmla="*/ 378175 w 2075000"/>
                <a:gd name="connsiteY331" fmla="*/ 1357460 h 1847654"/>
                <a:gd name="connsiteX332" fmla="*/ 349895 w 2075000"/>
                <a:gd name="connsiteY332" fmla="*/ 1508289 h 1847654"/>
                <a:gd name="connsiteX333" fmla="*/ 265053 w 2075000"/>
                <a:gd name="connsiteY333" fmla="*/ 1498862 h 1847654"/>
                <a:gd name="connsiteX334" fmla="*/ 95371 w 2075000"/>
                <a:gd name="connsiteY334" fmla="*/ 1414021 h 1847654"/>
                <a:gd name="connsiteX335" fmla="*/ 57664 w 2075000"/>
                <a:gd name="connsiteY335" fmla="*/ 1376313 h 1847654"/>
                <a:gd name="connsiteX336" fmla="*/ 76517 w 2075000"/>
                <a:gd name="connsiteY336" fmla="*/ 1338606 h 1847654"/>
                <a:gd name="connsiteX337" fmla="*/ 114225 w 2075000"/>
                <a:gd name="connsiteY337" fmla="*/ 1329179 h 1847654"/>
                <a:gd name="connsiteX338" fmla="*/ 227346 w 2075000"/>
                <a:gd name="connsiteY338" fmla="*/ 1395167 h 1847654"/>
                <a:gd name="connsiteX339" fmla="*/ 246200 w 2075000"/>
                <a:gd name="connsiteY339" fmla="*/ 1442301 h 1847654"/>
                <a:gd name="connsiteX340" fmla="*/ 236773 w 2075000"/>
                <a:gd name="connsiteY340" fmla="*/ 1508289 h 1847654"/>
                <a:gd name="connsiteX341" fmla="*/ 67091 w 2075000"/>
                <a:gd name="connsiteY341" fmla="*/ 1602557 h 1847654"/>
                <a:gd name="connsiteX342" fmla="*/ 19957 w 2075000"/>
                <a:gd name="connsiteY342" fmla="*/ 1593130 h 1847654"/>
                <a:gd name="connsiteX343" fmla="*/ 1103 w 2075000"/>
                <a:gd name="connsiteY343" fmla="*/ 1536569 h 1847654"/>
                <a:gd name="connsiteX344" fmla="*/ 10530 w 2075000"/>
                <a:gd name="connsiteY344" fmla="*/ 1357460 h 1847654"/>
                <a:gd name="connsiteX345" fmla="*/ 133078 w 2075000"/>
                <a:gd name="connsiteY345" fmla="*/ 1140643 h 1847654"/>
                <a:gd name="connsiteX346" fmla="*/ 246200 w 2075000"/>
                <a:gd name="connsiteY346" fmla="*/ 1102936 h 1847654"/>
                <a:gd name="connsiteX347" fmla="*/ 397029 w 2075000"/>
                <a:gd name="connsiteY347" fmla="*/ 1131216 h 1847654"/>
                <a:gd name="connsiteX348" fmla="*/ 576138 w 2075000"/>
                <a:gd name="connsiteY348" fmla="*/ 1225484 h 1847654"/>
                <a:gd name="connsiteX349" fmla="*/ 604418 w 2075000"/>
                <a:gd name="connsiteY349" fmla="*/ 1234911 h 1847654"/>
                <a:gd name="connsiteX350" fmla="*/ 689260 w 2075000"/>
                <a:gd name="connsiteY350" fmla="*/ 1300899 h 1847654"/>
                <a:gd name="connsiteX351" fmla="*/ 698686 w 2075000"/>
                <a:gd name="connsiteY351" fmla="*/ 1461155 h 1847654"/>
                <a:gd name="connsiteX352" fmla="*/ 585565 w 2075000"/>
                <a:gd name="connsiteY352" fmla="*/ 1498862 h 1847654"/>
                <a:gd name="connsiteX353" fmla="*/ 378175 w 2075000"/>
                <a:gd name="connsiteY353" fmla="*/ 1404594 h 1847654"/>
                <a:gd name="connsiteX354" fmla="*/ 368748 w 2075000"/>
                <a:gd name="connsiteY354" fmla="*/ 1310326 h 1847654"/>
                <a:gd name="connsiteX355" fmla="*/ 387602 w 2075000"/>
                <a:gd name="connsiteY355" fmla="*/ 1216058 h 1847654"/>
                <a:gd name="connsiteX356" fmla="*/ 585565 w 2075000"/>
                <a:gd name="connsiteY356" fmla="*/ 1084082 h 1847654"/>
                <a:gd name="connsiteX357" fmla="*/ 774101 w 2075000"/>
                <a:gd name="connsiteY357" fmla="*/ 1093509 h 1847654"/>
                <a:gd name="connsiteX358" fmla="*/ 821235 w 2075000"/>
                <a:gd name="connsiteY358" fmla="*/ 1112363 h 1847654"/>
                <a:gd name="connsiteX359" fmla="*/ 1009771 w 2075000"/>
                <a:gd name="connsiteY359" fmla="*/ 1197204 h 1847654"/>
                <a:gd name="connsiteX360" fmla="*/ 1094612 w 2075000"/>
                <a:gd name="connsiteY360" fmla="*/ 1282045 h 1847654"/>
                <a:gd name="connsiteX361" fmla="*/ 1113466 w 2075000"/>
                <a:gd name="connsiteY361" fmla="*/ 1366887 h 1847654"/>
                <a:gd name="connsiteX362" fmla="*/ 1104039 w 2075000"/>
                <a:gd name="connsiteY362" fmla="*/ 1451728 h 1847654"/>
                <a:gd name="connsiteX363" fmla="*/ 1028625 w 2075000"/>
                <a:gd name="connsiteY363" fmla="*/ 1517715 h 1847654"/>
                <a:gd name="connsiteX364" fmla="*/ 840088 w 2075000"/>
                <a:gd name="connsiteY364" fmla="*/ 1564849 h 1847654"/>
                <a:gd name="connsiteX365" fmla="*/ 698686 w 2075000"/>
                <a:gd name="connsiteY365" fmla="*/ 1555423 h 1847654"/>
                <a:gd name="connsiteX366" fmla="*/ 670406 w 2075000"/>
                <a:gd name="connsiteY366" fmla="*/ 1545996 h 1847654"/>
                <a:gd name="connsiteX367" fmla="*/ 538431 w 2075000"/>
                <a:gd name="connsiteY367" fmla="*/ 1508289 h 1847654"/>
                <a:gd name="connsiteX368" fmla="*/ 510150 w 2075000"/>
                <a:gd name="connsiteY368" fmla="*/ 1480008 h 1847654"/>
                <a:gd name="connsiteX369" fmla="*/ 453589 w 2075000"/>
                <a:gd name="connsiteY369" fmla="*/ 1432874 h 1847654"/>
                <a:gd name="connsiteX370" fmla="*/ 434736 w 2075000"/>
                <a:gd name="connsiteY370" fmla="*/ 1338606 h 1847654"/>
                <a:gd name="connsiteX371" fmla="*/ 472443 w 2075000"/>
                <a:gd name="connsiteY371" fmla="*/ 1272618 h 1847654"/>
                <a:gd name="connsiteX372" fmla="*/ 736394 w 2075000"/>
                <a:gd name="connsiteY372" fmla="*/ 1216058 h 1847654"/>
                <a:gd name="connsiteX373" fmla="*/ 1094612 w 2075000"/>
                <a:gd name="connsiteY373" fmla="*/ 1395167 h 1847654"/>
                <a:gd name="connsiteX374" fmla="*/ 1160600 w 2075000"/>
                <a:gd name="connsiteY374" fmla="*/ 1470581 h 1847654"/>
                <a:gd name="connsiteX375" fmla="*/ 1179453 w 2075000"/>
                <a:gd name="connsiteY375" fmla="*/ 1536569 h 1847654"/>
                <a:gd name="connsiteX376" fmla="*/ 1066332 w 2075000"/>
                <a:gd name="connsiteY376" fmla="*/ 1677971 h 1847654"/>
                <a:gd name="connsiteX377" fmla="*/ 774101 w 2075000"/>
                <a:gd name="connsiteY377" fmla="*/ 1772239 h 1847654"/>
                <a:gd name="connsiteX378" fmla="*/ 708113 w 2075000"/>
                <a:gd name="connsiteY378" fmla="*/ 1791093 h 1847654"/>
                <a:gd name="connsiteX379" fmla="*/ 717540 w 2075000"/>
                <a:gd name="connsiteY379" fmla="*/ 1762812 h 1847654"/>
                <a:gd name="connsiteX380" fmla="*/ 755247 w 2075000"/>
                <a:gd name="connsiteY380" fmla="*/ 1743959 h 184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075000" h="1847654">
                  <a:moveTo>
                    <a:pt x="1509392" y="895546"/>
                  </a:moveTo>
                  <a:cubicBezTo>
                    <a:pt x="1506250" y="911257"/>
                    <a:pt x="1507914" y="928769"/>
                    <a:pt x="1499965" y="942680"/>
                  </a:cubicBezTo>
                  <a:cubicBezTo>
                    <a:pt x="1489115" y="961668"/>
                    <a:pt x="1450416" y="966851"/>
                    <a:pt x="1433977" y="970961"/>
                  </a:cubicBezTo>
                  <a:cubicBezTo>
                    <a:pt x="1398416" y="959107"/>
                    <a:pt x="1381549" y="956240"/>
                    <a:pt x="1349136" y="923827"/>
                  </a:cubicBezTo>
                  <a:cubicBezTo>
                    <a:pt x="1284564" y="859255"/>
                    <a:pt x="1314760" y="882056"/>
                    <a:pt x="1264295" y="848412"/>
                  </a:cubicBezTo>
                  <a:cubicBezTo>
                    <a:pt x="1258010" y="838985"/>
                    <a:pt x="1252968" y="828600"/>
                    <a:pt x="1245441" y="820132"/>
                  </a:cubicBezTo>
                  <a:cubicBezTo>
                    <a:pt x="1227727" y="800204"/>
                    <a:pt x="1203670" y="785756"/>
                    <a:pt x="1188880" y="763571"/>
                  </a:cubicBezTo>
                  <a:cubicBezTo>
                    <a:pt x="1163742" y="725864"/>
                    <a:pt x="1179454" y="741575"/>
                    <a:pt x="1141746" y="716437"/>
                  </a:cubicBezTo>
                  <a:cubicBezTo>
                    <a:pt x="1138604" y="707010"/>
                    <a:pt x="1137831" y="696425"/>
                    <a:pt x="1132319" y="688157"/>
                  </a:cubicBezTo>
                  <a:cubicBezTo>
                    <a:pt x="1124924" y="677064"/>
                    <a:pt x="1112574" y="670118"/>
                    <a:pt x="1104039" y="659876"/>
                  </a:cubicBezTo>
                  <a:cubicBezTo>
                    <a:pt x="1096786" y="651172"/>
                    <a:pt x="1091470" y="641023"/>
                    <a:pt x="1085185" y="631596"/>
                  </a:cubicBezTo>
                  <a:cubicBezTo>
                    <a:pt x="1061496" y="560521"/>
                    <a:pt x="1093449" y="648120"/>
                    <a:pt x="1056905" y="575035"/>
                  </a:cubicBezTo>
                  <a:cubicBezTo>
                    <a:pt x="1050142" y="561510"/>
                    <a:pt x="1041072" y="521129"/>
                    <a:pt x="1038051" y="509047"/>
                  </a:cubicBezTo>
                  <a:cubicBezTo>
                    <a:pt x="1039507" y="497396"/>
                    <a:pt x="1048808" y="408092"/>
                    <a:pt x="1056905" y="386499"/>
                  </a:cubicBezTo>
                  <a:cubicBezTo>
                    <a:pt x="1066480" y="360966"/>
                    <a:pt x="1087367" y="349944"/>
                    <a:pt x="1104039" y="329938"/>
                  </a:cubicBezTo>
                  <a:cubicBezTo>
                    <a:pt x="1132702" y="295542"/>
                    <a:pt x="1112041" y="303813"/>
                    <a:pt x="1151173" y="273377"/>
                  </a:cubicBezTo>
                  <a:cubicBezTo>
                    <a:pt x="1205992" y="230740"/>
                    <a:pt x="1202268" y="237491"/>
                    <a:pt x="1264295" y="216816"/>
                  </a:cubicBezTo>
                  <a:lnTo>
                    <a:pt x="1292575" y="207390"/>
                  </a:lnTo>
                  <a:cubicBezTo>
                    <a:pt x="1352278" y="219959"/>
                    <a:pt x="1417113" y="217812"/>
                    <a:pt x="1471684" y="245097"/>
                  </a:cubicBezTo>
                  <a:cubicBezTo>
                    <a:pt x="1503729" y="261119"/>
                    <a:pt x="1517798" y="300128"/>
                    <a:pt x="1537672" y="329938"/>
                  </a:cubicBezTo>
                  <a:cubicBezTo>
                    <a:pt x="1543184" y="338206"/>
                    <a:pt x="1544369" y="348664"/>
                    <a:pt x="1547099" y="358218"/>
                  </a:cubicBezTo>
                  <a:cubicBezTo>
                    <a:pt x="1555975" y="389285"/>
                    <a:pt x="1559472" y="410657"/>
                    <a:pt x="1565952" y="443060"/>
                  </a:cubicBezTo>
                  <a:cubicBezTo>
                    <a:pt x="1562810" y="490194"/>
                    <a:pt x="1563819" y="537790"/>
                    <a:pt x="1556526" y="584462"/>
                  </a:cubicBezTo>
                  <a:cubicBezTo>
                    <a:pt x="1538322" y="700968"/>
                    <a:pt x="1514905" y="795076"/>
                    <a:pt x="1433977" y="886120"/>
                  </a:cubicBezTo>
                  <a:cubicBezTo>
                    <a:pt x="1393875" y="931234"/>
                    <a:pt x="1342798" y="965759"/>
                    <a:pt x="1292575" y="999241"/>
                  </a:cubicBezTo>
                  <a:cubicBezTo>
                    <a:pt x="1276039" y="1010265"/>
                    <a:pt x="1236014" y="1018095"/>
                    <a:pt x="1236014" y="1018095"/>
                  </a:cubicBezTo>
                  <a:cubicBezTo>
                    <a:pt x="1173169" y="1005526"/>
                    <a:pt x="1103972" y="1010653"/>
                    <a:pt x="1047478" y="980388"/>
                  </a:cubicBezTo>
                  <a:cubicBezTo>
                    <a:pt x="1020760" y="966075"/>
                    <a:pt x="972899" y="894589"/>
                    <a:pt x="962637" y="848412"/>
                  </a:cubicBezTo>
                  <a:cubicBezTo>
                    <a:pt x="958491" y="829753"/>
                    <a:pt x="956352" y="810705"/>
                    <a:pt x="953210" y="791851"/>
                  </a:cubicBezTo>
                  <a:cubicBezTo>
                    <a:pt x="954588" y="779454"/>
                    <a:pt x="962585" y="685152"/>
                    <a:pt x="972064" y="659876"/>
                  </a:cubicBezTo>
                  <a:cubicBezTo>
                    <a:pt x="976042" y="649268"/>
                    <a:pt x="983261" y="639947"/>
                    <a:pt x="990917" y="631596"/>
                  </a:cubicBezTo>
                  <a:cubicBezTo>
                    <a:pt x="1017942" y="602114"/>
                    <a:pt x="1040545" y="565716"/>
                    <a:pt x="1075759" y="546755"/>
                  </a:cubicBezTo>
                  <a:cubicBezTo>
                    <a:pt x="1124784" y="520357"/>
                    <a:pt x="1182596" y="515332"/>
                    <a:pt x="1236014" y="499621"/>
                  </a:cubicBezTo>
                  <a:cubicBezTo>
                    <a:pt x="1298859" y="515332"/>
                    <a:pt x="1366609" y="517785"/>
                    <a:pt x="1424550" y="546755"/>
                  </a:cubicBezTo>
                  <a:cubicBezTo>
                    <a:pt x="1546404" y="607682"/>
                    <a:pt x="1598711" y="647422"/>
                    <a:pt x="1660220" y="735291"/>
                  </a:cubicBezTo>
                  <a:cubicBezTo>
                    <a:pt x="1673214" y="753854"/>
                    <a:pt x="1687795" y="771584"/>
                    <a:pt x="1697928" y="791851"/>
                  </a:cubicBezTo>
                  <a:cubicBezTo>
                    <a:pt x="1710497" y="816989"/>
                    <a:pt x="1728818" y="840000"/>
                    <a:pt x="1735635" y="867266"/>
                  </a:cubicBezTo>
                  <a:cubicBezTo>
                    <a:pt x="1748948" y="920517"/>
                    <a:pt x="1742521" y="892269"/>
                    <a:pt x="1754488" y="952107"/>
                  </a:cubicBezTo>
                  <a:cubicBezTo>
                    <a:pt x="1751346" y="992957"/>
                    <a:pt x="1749849" y="1033966"/>
                    <a:pt x="1745062" y="1074656"/>
                  </a:cubicBezTo>
                  <a:cubicBezTo>
                    <a:pt x="1743548" y="1087523"/>
                    <a:pt x="1741429" y="1100775"/>
                    <a:pt x="1735635" y="1112363"/>
                  </a:cubicBezTo>
                  <a:cubicBezTo>
                    <a:pt x="1734259" y="1115116"/>
                    <a:pt x="1680290" y="1197171"/>
                    <a:pt x="1669647" y="1206631"/>
                  </a:cubicBezTo>
                  <a:cubicBezTo>
                    <a:pt x="1652711" y="1221685"/>
                    <a:pt x="1631940" y="1231769"/>
                    <a:pt x="1613086" y="1244338"/>
                  </a:cubicBezTo>
                  <a:cubicBezTo>
                    <a:pt x="1613084" y="1244340"/>
                    <a:pt x="1556529" y="1282044"/>
                    <a:pt x="1556526" y="1282045"/>
                  </a:cubicBezTo>
                  <a:cubicBezTo>
                    <a:pt x="1543957" y="1285187"/>
                    <a:pt x="1531228" y="1287749"/>
                    <a:pt x="1518818" y="1291472"/>
                  </a:cubicBezTo>
                  <a:cubicBezTo>
                    <a:pt x="1499783" y="1297183"/>
                    <a:pt x="1481861" y="1307059"/>
                    <a:pt x="1462258" y="1310326"/>
                  </a:cubicBezTo>
                  <a:lnTo>
                    <a:pt x="1405697" y="1319753"/>
                  </a:lnTo>
                  <a:cubicBezTo>
                    <a:pt x="1364847" y="1316611"/>
                    <a:pt x="1323838" y="1315113"/>
                    <a:pt x="1283148" y="1310326"/>
                  </a:cubicBezTo>
                  <a:cubicBezTo>
                    <a:pt x="1270281" y="1308812"/>
                    <a:pt x="1257732" y="1304996"/>
                    <a:pt x="1245441" y="1300899"/>
                  </a:cubicBezTo>
                  <a:cubicBezTo>
                    <a:pt x="1151377" y="1269544"/>
                    <a:pt x="1102028" y="1219262"/>
                    <a:pt x="1009771" y="1150070"/>
                  </a:cubicBezTo>
                  <a:cubicBezTo>
                    <a:pt x="995551" y="1139405"/>
                    <a:pt x="982215" y="1126955"/>
                    <a:pt x="972064" y="1112363"/>
                  </a:cubicBezTo>
                  <a:cubicBezTo>
                    <a:pt x="931739" y="1054396"/>
                    <a:pt x="858942" y="933254"/>
                    <a:pt x="858942" y="933254"/>
                  </a:cubicBezTo>
                  <a:cubicBezTo>
                    <a:pt x="855800" y="920685"/>
                    <a:pt x="847764" y="908383"/>
                    <a:pt x="849515" y="895546"/>
                  </a:cubicBezTo>
                  <a:cubicBezTo>
                    <a:pt x="857343" y="838137"/>
                    <a:pt x="855989" y="774666"/>
                    <a:pt x="887222" y="725864"/>
                  </a:cubicBezTo>
                  <a:cubicBezTo>
                    <a:pt x="910754" y="689096"/>
                    <a:pt x="961826" y="680419"/>
                    <a:pt x="1000344" y="659876"/>
                  </a:cubicBezTo>
                  <a:cubicBezTo>
                    <a:pt x="1009112" y="655200"/>
                    <a:pt x="1018743" y="651489"/>
                    <a:pt x="1028625" y="650449"/>
                  </a:cubicBezTo>
                  <a:cubicBezTo>
                    <a:pt x="1078722" y="645176"/>
                    <a:pt x="1129177" y="644165"/>
                    <a:pt x="1179453" y="641023"/>
                  </a:cubicBezTo>
                  <a:cubicBezTo>
                    <a:pt x="1267437" y="669303"/>
                    <a:pt x="1360408" y="685213"/>
                    <a:pt x="1443404" y="725864"/>
                  </a:cubicBezTo>
                  <a:cubicBezTo>
                    <a:pt x="1516230" y="761534"/>
                    <a:pt x="1581589" y="812470"/>
                    <a:pt x="1641367" y="867266"/>
                  </a:cubicBezTo>
                  <a:cubicBezTo>
                    <a:pt x="1695640" y="917017"/>
                    <a:pt x="1736444" y="979723"/>
                    <a:pt x="1782769" y="1036948"/>
                  </a:cubicBezTo>
                  <a:cubicBezTo>
                    <a:pt x="1789898" y="1045754"/>
                    <a:pt x="1796555" y="1055095"/>
                    <a:pt x="1801622" y="1065229"/>
                  </a:cubicBezTo>
                  <a:cubicBezTo>
                    <a:pt x="1808385" y="1078754"/>
                    <a:pt x="1817455" y="1119133"/>
                    <a:pt x="1820476" y="1131216"/>
                  </a:cubicBezTo>
                  <a:cubicBezTo>
                    <a:pt x="1817334" y="1156354"/>
                    <a:pt x="1815581" y="1181706"/>
                    <a:pt x="1811049" y="1206631"/>
                  </a:cubicBezTo>
                  <a:cubicBezTo>
                    <a:pt x="1809271" y="1216407"/>
                    <a:pt x="1808418" y="1227662"/>
                    <a:pt x="1801622" y="1234911"/>
                  </a:cubicBezTo>
                  <a:cubicBezTo>
                    <a:pt x="1760563" y="1278707"/>
                    <a:pt x="1717034" y="1320603"/>
                    <a:pt x="1669647" y="1357460"/>
                  </a:cubicBezTo>
                  <a:cubicBezTo>
                    <a:pt x="1659420" y="1365414"/>
                    <a:pt x="1644071" y="1362338"/>
                    <a:pt x="1631940" y="1366887"/>
                  </a:cubicBezTo>
                  <a:cubicBezTo>
                    <a:pt x="1500527" y="1416167"/>
                    <a:pt x="1701894" y="1352995"/>
                    <a:pt x="1547099" y="1404594"/>
                  </a:cubicBezTo>
                  <a:cubicBezTo>
                    <a:pt x="1534808" y="1408691"/>
                    <a:pt x="1521849" y="1410462"/>
                    <a:pt x="1509392" y="1414021"/>
                  </a:cubicBezTo>
                  <a:cubicBezTo>
                    <a:pt x="1499837" y="1416751"/>
                    <a:pt x="1490855" y="1421498"/>
                    <a:pt x="1481111" y="1423447"/>
                  </a:cubicBezTo>
                  <a:cubicBezTo>
                    <a:pt x="1459323" y="1427804"/>
                    <a:pt x="1437120" y="1429732"/>
                    <a:pt x="1415124" y="1432874"/>
                  </a:cubicBezTo>
                  <a:cubicBezTo>
                    <a:pt x="1333425" y="1429732"/>
                    <a:pt x="1250577" y="1437456"/>
                    <a:pt x="1170027" y="1423447"/>
                  </a:cubicBezTo>
                  <a:cubicBezTo>
                    <a:pt x="1014503" y="1396400"/>
                    <a:pt x="963315" y="1345343"/>
                    <a:pt x="840088" y="1263192"/>
                  </a:cubicBezTo>
                  <a:cubicBezTo>
                    <a:pt x="833804" y="1253765"/>
                    <a:pt x="825836" y="1245264"/>
                    <a:pt x="821235" y="1234911"/>
                  </a:cubicBezTo>
                  <a:cubicBezTo>
                    <a:pt x="813164" y="1216750"/>
                    <a:pt x="802381" y="1178350"/>
                    <a:pt x="802381" y="1178350"/>
                  </a:cubicBezTo>
                  <a:cubicBezTo>
                    <a:pt x="824377" y="1156354"/>
                    <a:pt x="841257" y="1127613"/>
                    <a:pt x="868369" y="1112363"/>
                  </a:cubicBezTo>
                  <a:cubicBezTo>
                    <a:pt x="941333" y="1071321"/>
                    <a:pt x="1022364" y="1107340"/>
                    <a:pt x="1094612" y="1121790"/>
                  </a:cubicBezTo>
                  <a:cubicBezTo>
                    <a:pt x="1119750" y="1143786"/>
                    <a:pt x="1152841" y="1159134"/>
                    <a:pt x="1170027" y="1187777"/>
                  </a:cubicBezTo>
                  <a:cubicBezTo>
                    <a:pt x="1204046" y="1244475"/>
                    <a:pt x="1163488" y="1321138"/>
                    <a:pt x="1122893" y="1357460"/>
                  </a:cubicBezTo>
                  <a:cubicBezTo>
                    <a:pt x="1034533" y="1436519"/>
                    <a:pt x="941455" y="1433262"/>
                    <a:pt x="830662" y="1451728"/>
                  </a:cubicBezTo>
                  <a:cubicBezTo>
                    <a:pt x="805447" y="1447525"/>
                    <a:pt x="753319" y="1439462"/>
                    <a:pt x="726967" y="1432874"/>
                  </a:cubicBezTo>
                  <a:cubicBezTo>
                    <a:pt x="717327" y="1430464"/>
                    <a:pt x="708113" y="1426589"/>
                    <a:pt x="698686" y="1423447"/>
                  </a:cubicBezTo>
                  <a:cubicBezTo>
                    <a:pt x="614208" y="1360089"/>
                    <a:pt x="649417" y="1384317"/>
                    <a:pt x="594992" y="1348033"/>
                  </a:cubicBezTo>
                  <a:cubicBezTo>
                    <a:pt x="551708" y="1283109"/>
                    <a:pt x="607009" y="1362053"/>
                    <a:pt x="538431" y="1282045"/>
                  </a:cubicBezTo>
                  <a:cubicBezTo>
                    <a:pt x="531058" y="1273443"/>
                    <a:pt x="526950" y="1262367"/>
                    <a:pt x="519577" y="1253765"/>
                  </a:cubicBezTo>
                  <a:cubicBezTo>
                    <a:pt x="508009" y="1240269"/>
                    <a:pt x="492535" y="1230278"/>
                    <a:pt x="481870" y="1216058"/>
                  </a:cubicBezTo>
                  <a:cubicBezTo>
                    <a:pt x="434030" y="1152270"/>
                    <a:pt x="493993" y="1199001"/>
                    <a:pt x="434736" y="1159497"/>
                  </a:cubicBezTo>
                  <a:cubicBezTo>
                    <a:pt x="428451" y="1150070"/>
                    <a:pt x="421384" y="1141120"/>
                    <a:pt x="415882" y="1131216"/>
                  </a:cubicBezTo>
                  <a:cubicBezTo>
                    <a:pt x="405645" y="1112790"/>
                    <a:pt x="399000" y="1092387"/>
                    <a:pt x="387602" y="1074656"/>
                  </a:cubicBezTo>
                  <a:cubicBezTo>
                    <a:pt x="370610" y="1048224"/>
                    <a:pt x="349895" y="1024379"/>
                    <a:pt x="331041" y="999241"/>
                  </a:cubicBezTo>
                  <a:lnTo>
                    <a:pt x="302761" y="961534"/>
                  </a:lnTo>
                  <a:cubicBezTo>
                    <a:pt x="299619" y="952107"/>
                    <a:pt x="298669" y="941637"/>
                    <a:pt x="293334" y="933254"/>
                  </a:cubicBezTo>
                  <a:cubicBezTo>
                    <a:pt x="276464" y="906744"/>
                    <a:pt x="250826" y="885944"/>
                    <a:pt x="236773" y="857839"/>
                  </a:cubicBezTo>
                  <a:cubicBezTo>
                    <a:pt x="230488" y="845270"/>
                    <a:pt x="224891" y="832333"/>
                    <a:pt x="217919" y="820132"/>
                  </a:cubicBezTo>
                  <a:cubicBezTo>
                    <a:pt x="212298" y="810295"/>
                    <a:pt x="204133" y="801985"/>
                    <a:pt x="199066" y="791851"/>
                  </a:cubicBezTo>
                  <a:cubicBezTo>
                    <a:pt x="160045" y="713807"/>
                    <a:pt x="224809" y="816324"/>
                    <a:pt x="170785" y="735291"/>
                  </a:cubicBezTo>
                  <a:cubicBezTo>
                    <a:pt x="164501" y="716437"/>
                    <a:pt x="148478" y="698301"/>
                    <a:pt x="151932" y="678730"/>
                  </a:cubicBezTo>
                  <a:cubicBezTo>
                    <a:pt x="161359" y="625311"/>
                    <a:pt x="158844" y="568332"/>
                    <a:pt x="180212" y="518474"/>
                  </a:cubicBezTo>
                  <a:cubicBezTo>
                    <a:pt x="217227" y="432105"/>
                    <a:pt x="323313" y="365620"/>
                    <a:pt x="406455" y="339365"/>
                  </a:cubicBezTo>
                  <a:cubicBezTo>
                    <a:pt x="476407" y="317275"/>
                    <a:pt x="551000" y="314227"/>
                    <a:pt x="623272" y="301658"/>
                  </a:cubicBezTo>
                  <a:cubicBezTo>
                    <a:pt x="908713" y="324959"/>
                    <a:pt x="1028308" y="273152"/>
                    <a:pt x="1226587" y="414779"/>
                  </a:cubicBezTo>
                  <a:cubicBezTo>
                    <a:pt x="1250161" y="431618"/>
                    <a:pt x="1264294" y="458771"/>
                    <a:pt x="1283148" y="480767"/>
                  </a:cubicBezTo>
                  <a:cubicBezTo>
                    <a:pt x="1286290" y="509047"/>
                    <a:pt x="1295900" y="537349"/>
                    <a:pt x="1292575" y="565608"/>
                  </a:cubicBezTo>
                  <a:cubicBezTo>
                    <a:pt x="1289438" y="592272"/>
                    <a:pt x="1278108" y="618001"/>
                    <a:pt x="1264295" y="641023"/>
                  </a:cubicBezTo>
                  <a:cubicBezTo>
                    <a:pt x="1225148" y="706268"/>
                    <a:pt x="1168378" y="741714"/>
                    <a:pt x="1094612" y="763571"/>
                  </a:cubicBezTo>
                  <a:cubicBezTo>
                    <a:pt x="1049020" y="777080"/>
                    <a:pt x="1000344" y="776140"/>
                    <a:pt x="953210" y="782425"/>
                  </a:cubicBezTo>
                  <a:cubicBezTo>
                    <a:pt x="924930" y="776140"/>
                    <a:pt x="887856" y="785007"/>
                    <a:pt x="868369" y="763571"/>
                  </a:cubicBezTo>
                  <a:cubicBezTo>
                    <a:pt x="849229" y="742516"/>
                    <a:pt x="854772" y="706877"/>
                    <a:pt x="858942" y="678730"/>
                  </a:cubicBezTo>
                  <a:cubicBezTo>
                    <a:pt x="867545" y="620661"/>
                    <a:pt x="877100" y="560100"/>
                    <a:pt x="906076" y="509047"/>
                  </a:cubicBezTo>
                  <a:cubicBezTo>
                    <a:pt x="979248" y="380125"/>
                    <a:pt x="1089585" y="297655"/>
                    <a:pt x="1207734" y="216816"/>
                  </a:cubicBezTo>
                  <a:cubicBezTo>
                    <a:pt x="1215935" y="211205"/>
                    <a:pt x="1226440" y="210049"/>
                    <a:pt x="1236014" y="207390"/>
                  </a:cubicBezTo>
                  <a:cubicBezTo>
                    <a:pt x="1283016" y="194334"/>
                    <a:pt x="1330282" y="182251"/>
                    <a:pt x="1377416" y="169682"/>
                  </a:cubicBezTo>
                  <a:cubicBezTo>
                    <a:pt x="1465919" y="177728"/>
                    <a:pt x="1532624" y="170115"/>
                    <a:pt x="1603660" y="245097"/>
                  </a:cubicBezTo>
                  <a:cubicBezTo>
                    <a:pt x="1631754" y="274752"/>
                    <a:pt x="1635083" y="320511"/>
                    <a:pt x="1650794" y="358218"/>
                  </a:cubicBezTo>
                  <a:cubicBezTo>
                    <a:pt x="1653936" y="395925"/>
                    <a:pt x="1664557" y="433751"/>
                    <a:pt x="1660220" y="471340"/>
                  </a:cubicBezTo>
                  <a:cubicBezTo>
                    <a:pt x="1649843" y="561274"/>
                    <a:pt x="1599263" y="677185"/>
                    <a:pt x="1528245" y="735291"/>
                  </a:cubicBezTo>
                  <a:cubicBezTo>
                    <a:pt x="1497483" y="760460"/>
                    <a:pt x="1452831" y="760429"/>
                    <a:pt x="1415124" y="772998"/>
                  </a:cubicBezTo>
                  <a:cubicBezTo>
                    <a:pt x="1386843" y="769856"/>
                    <a:pt x="1358350" y="768249"/>
                    <a:pt x="1330282" y="763571"/>
                  </a:cubicBezTo>
                  <a:cubicBezTo>
                    <a:pt x="1320481" y="761937"/>
                    <a:pt x="1309845" y="760245"/>
                    <a:pt x="1302002" y="754144"/>
                  </a:cubicBezTo>
                  <a:cubicBezTo>
                    <a:pt x="1280955" y="737774"/>
                    <a:pt x="1264295" y="716437"/>
                    <a:pt x="1245441" y="697583"/>
                  </a:cubicBezTo>
                  <a:cubicBezTo>
                    <a:pt x="1225788" y="632072"/>
                    <a:pt x="1200809" y="594923"/>
                    <a:pt x="1226587" y="527901"/>
                  </a:cubicBezTo>
                  <a:cubicBezTo>
                    <a:pt x="1233810" y="509122"/>
                    <a:pt x="1246825" y="490749"/>
                    <a:pt x="1264295" y="480767"/>
                  </a:cubicBezTo>
                  <a:cubicBezTo>
                    <a:pt x="1292779" y="464491"/>
                    <a:pt x="1327140" y="461914"/>
                    <a:pt x="1358563" y="452487"/>
                  </a:cubicBezTo>
                  <a:cubicBezTo>
                    <a:pt x="1477784" y="507511"/>
                    <a:pt x="1518988" y="513015"/>
                    <a:pt x="1613086" y="622169"/>
                  </a:cubicBezTo>
                  <a:cubicBezTo>
                    <a:pt x="1654630" y="670360"/>
                    <a:pt x="1716781" y="782425"/>
                    <a:pt x="1716781" y="782425"/>
                  </a:cubicBezTo>
                  <a:cubicBezTo>
                    <a:pt x="1726208" y="823274"/>
                    <a:pt x="1745062" y="863050"/>
                    <a:pt x="1745062" y="904973"/>
                  </a:cubicBezTo>
                  <a:cubicBezTo>
                    <a:pt x="1745062" y="1007656"/>
                    <a:pt x="1666932" y="1056007"/>
                    <a:pt x="1584806" y="1102936"/>
                  </a:cubicBezTo>
                  <a:cubicBezTo>
                    <a:pt x="1422491" y="1195688"/>
                    <a:pt x="1366242" y="1191701"/>
                    <a:pt x="1188880" y="1225484"/>
                  </a:cubicBezTo>
                  <a:lnTo>
                    <a:pt x="1075759" y="1216058"/>
                  </a:lnTo>
                  <a:cubicBezTo>
                    <a:pt x="1061211" y="1209344"/>
                    <a:pt x="1061620" y="1184238"/>
                    <a:pt x="1066332" y="1168924"/>
                  </a:cubicBezTo>
                  <a:cubicBezTo>
                    <a:pt x="1091249" y="1087943"/>
                    <a:pt x="1130511" y="1084040"/>
                    <a:pt x="1198307" y="1046375"/>
                  </a:cubicBezTo>
                  <a:cubicBezTo>
                    <a:pt x="1245441" y="1049517"/>
                    <a:pt x="1294764" y="1041261"/>
                    <a:pt x="1339709" y="1055802"/>
                  </a:cubicBezTo>
                  <a:cubicBezTo>
                    <a:pt x="1487373" y="1103576"/>
                    <a:pt x="1527245" y="1157795"/>
                    <a:pt x="1631940" y="1253765"/>
                  </a:cubicBezTo>
                  <a:cubicBezTo>
                    <a:pt x="1644509" y="1282045"/>
                    <a:pt x="1666031" y="1307870"/>
                    <a:pt x="1669647" y="1338606"/>
                  </a:cubicBezTo>
                  <a:cubicBezTo>
                    <a:pt x="1678183" y="1411157"/>
                    <a:pt x="1611871" y="1460008"/>
                    <a:pt x="1565952" y="1498862"/>
                  </a:cubicBezTo>
                  <a:cubicBezTo>
                    <a:pt x="1555224" y="1507939"/>
                    <a:pt x="1540529" y="1510890"/>
                    <a:pt x="1528245" y="1517715"/>
                  </a:cubicBezTo>
                  <a:cubicBezTo>
                    <a:pt x="1366137" y="1607775"/>
                    <a:pt x="1556225" y="1509470"/>
                    <a:pt x="1452831" y="1555423"/>
                  </a:cubicBezTo>
                  <a:cubicBezTo>
                    <a:pt x="1433569" y="1563984"/>
                    <a:pt x="1416121" y="1576613"/>
                    <a:pt x="1396270" y="1583703"/>
                  </a:cubicBezTo>
                  <a:cubicBezTo>
                    <a:pt x="1371868" y="1592418"/>
                    <a:pt x="1345437" y="1594363"/>
                    <a:pt x="1320855" y="1602557"/>
                  </a:cubicBezTo>
                  <a:cubicBezTo>
                    <a:pt x="1252004" y="1625507"/>
                    <a:pt x="1283575" y="1616590"/>
                    <a:pt x="1226587" y="1630837"/>
                  </a:cubicBezTo>
                  <a:cubicBezTo>
                    <a:pt x="1160600" y="1627695"/>
                    <a:pt x="1094493" y="1626477"/>
                    <a:pt x="1028625" y="1621410"/>
                  </a:cubicBezTo>
                  <a:cubicBezTo>
                    <a:pt x="1012650" y="1620181"/>
                    <a:pt x="996024" y="1618730"/>
                    <a:pt x="981491" y="1611983"/>
                  </a:cubicBezTo>
                  <a:cubicBezTo>
                    <a:pt x="838074" y="1545397"/>
                    <a:pt x="697235" y="1473118"/>
                    <a:pt x="585565" y="1357460"/>
                  </a:cubicBezTo>
                  <a:cubicBezTo>
                    <a:pt x="549239" y="1319837"/>
                    <a:pt x="529004" y="1269476"/>
                    <a:pt x="500724" y="1225484"/>
                  </a:cubicBezTo>
                  <a:cubicBezTo>
                    <a:pt x="503866" y="1190919"/>
                    <a:pt x="491295" y="1150929"/>
                    <a:pt x="510150" y="1121790"/>
                  </a:cubicBezTo>
                  <a:cubicBezTo>
                    <a:pt x="563512" y="1039321"/>
                    <a:pt x="718202" y="1059240"/>
                    <a:pt x="783528" y="1055802"/>
                  </a:cubicBezTo>
                  <a:cubicBezTo>
                    <a:pt x="885981" y="1099710"/>
                    <a:pt x="1007250" y="1126526"/>
                    <a:pt x="1075759" y="1225484"/>
                  </a:cubicBezTo>
                  <a:cubicBezTo>
                    <a:pt x="1099317" y="1259512"/>
                    <a:pt x="1009814" y="1300887"/>
                    <a:pt x="1009771" y="1300899"/>
                  </a:cubicBezTo>
                  <a:cubicBezTo>
                    <a:pt x="973313" y="1311026"/>
                    <a:pt x="934356" y="1307184"/>
                    <a:pt x="896649" y="1310326"/>
                  </a:cubicBezTo>
                  <a:cubicBezTo>
                    <a:pt x="771732" y="1268687"/>
                    <a:pt x="726812" y="1270879"/>
                    <a:pt x="632699" y="1168924"/>
                  </a:cubicBezTo>
                  <a:cubicBezTo>
                    <a:pt x="591316" y="1124092"/>
                    <a:pt x="529004" y="1018095"/>
                    <a:pt x="529004" y="1018095"/>
                  </a:cubicBezTo>
                  <a:cubicBezTo>
                    <a:pt x="516435" y="974103"/>
                    <a:pt x="496171" y="931612"/>
                    <a:pt x="491297" y="886120"/>
                  </a:cubicBezTo>
                  <a:cubicBezTo>
                    <a:pt x="486599" y="842267"/>
                    <a:pt x="487883" y="796337"/>
                    <a:pt x="500724" y="754144"/>
                  </a:cubicBezTo>
                  <a:cubicBezTo>
                    <a:pt x="510620" y="721628"/>
                    <a:pt x="531286" y="691196"/>
                    <a:pt x="557284" y="669303"/>
                  </a:cubicBezTo>
                  <a:cubicBezTo>
                    <a:pt x="574367" y="654917"/>
                    <a:pt x="667459" y="598442"/>
                    <a:pt x="717540" y="593889"/>
                  </a:cubicBezTo>
                  <a:cubicBezTo>
                    <a:pt x="773955" y="588760"/>
                    <a:pt x="830661" y="587604"/>
                    <a:pt x="887222" y="584462"/>
                  </a:cubicBezTo>
                  <a:cubicBezTo>
                    <a:pt x="997950" y="596117"/>
                    <a:pt x="1068117" y="587074"/>
                    <a:pt x="1160600" y="641023"/>
                  </a:cubicBezTo>
                  <a:cubicBezTo>
                    <a:pt x="1170386" y="646732"/>
                    <a:pt x="1173169" y="659876"/>
                    <a:pt x="1179453" y="669303"/>
                  </a:cubicBezTo>
                  <a:cubicBezTo>
                    <a:pt x="1166884" y="675588"/>
                    <a:pt x="1155439" y="684997"/>
                    <a:pt x="1141746" y="688157"/>
                  </a:cubicBezTo>
                  <a:cubicBezTo>
                    <a:pt x="1035759" y="712615"/>
                    <a:pt x="1051606" y="694933"/>
                    <a:pt x="943783" y="641023"/>
                  </a:cubicBezTo>
                  <a:cubicBezTo>
                    <a:pt x="912360" y="609600"/>
                    <a:pt x="872122" y="585013"/>
                    <a:pt x="849515" y="546755"/>
                  </a:cubicBezTo>
                  <a:cubicBezTo>
                    <a:pt x="817056" y="491825"/>
                    <a:pt x="809837" y="378264"/>
                    <a:pt x="840088" y="320511"/>
                  </a:cubicBezTo>
                  <a:cubicBezTo>
                    <a:pt x="858646" y="285082"/>
                    <a:pt x="890497" y="256016"/>
                    <a:pt x="924930" y="235670"/>
                  </a:cubicBezTo>
                  <a:cubicBezTo>
                    <a:pt x="961725" y="213927"/>
                    <a:pt x="1006629" y="210532"/>
                    <a:pt x="1047478" y="197963"/>
                  </a:cubicBezTo>
                  <a:cubicBezTo>
                    <a:pt x="1119750" y="201105"/>
                    <a:pt x="1193055" y="194818"/>
                    <a:pt x="1264295" y="207390"/>
                  </a:cubicBezTo>
                  <a:cubicBezTo>
                    <a:pt x="1354407" y="223292"/>
                    <a:pt x="1440369" y="257292"/>
                    <a:pt x="1528245" y="282804"/>
                  </a:cubicBezTo>
                  <a:cubicBezTo>
                    <a:pt x="1537788" y="285575"/>
                    <a:pt x="1547971" y="287176"/>
                    <a:pt x="1556526" y="292231"/>
                  </a:cubicBezTo>
                  <a:cubicBezTo>
                    <a:pt x="1617319" y="328154"/>
                    <a:pt x="1675932" y="367646"/>
                    <a:pt x="1735635" y="405353"/>
                  </a:cubicBezTo>
                  <a:cubicBezTo>
                    <a:pt x="1767058" y="455629"/>
                    <a:pt x="1800198" y="504872"/>
                    <a:pt x="1829903" y="556181"/>
                  </a:cubicBezTo>
                  <a:cubicBezTo>
                    <a:pt x="1834882" y="564781"/>
                    <a:pt x="1839330" y="574525"/>
                    <a:pt x="1839330" y="584462"/>
                  </a:cubicBezTo>
                  <a:cubicBezTo>
                    <a:pt x="1839330" y="609796"/>
                    <a:pt x="1843710" y="638635"/>
                    <a:pt x="1829903" y="659876"/>
                  </a:cubicBezTo>
                  <a:cubicBezTo>
                    <a:pt x="1800841" y="704587"/>
                    <a:pt x="1762089" y="744876"/>
                    <a:pt x="1716781" y="772998"/>
                  </a:cubicBezTo>
                  <a:cubicBezTo>
                    <a:pt x="1668651" y="802872"/>
                    <a:pt x="1609944" y="810705"/>
                    <a:pt x="1556526" y="829559"/>
                  </a:cubicBezTo>
                  <a:cubicBezTo>
                    <a:pt x="1390160" y="821241"/>
                    <a:pt x="1344318" y="845609"/>
                    <a:pt x="1207734" y="735291"/>
                  </a:cubicBezTo>
                  <a:cubicBezTo>
                    <a:pt x="1171067" y="705675"/>
                    <a:pt x="1151173" y="659876"/>
                    <a:pt x="1122893" y="622169"/>
                  </a:cubicBezTo>
                  <a:cubicBezTo>
                    <a:pt x="1113466" y="581320"/>
                    <a:pt x="1094612" y="541544"/>
                    <a:pt x="1094612" y="499621"/>
                  </a:cubicBezTo>
                  <a:cubicBezTo>
                    <a:pt x="1094612" y="407277"/>
                    <a:pt x="1158812" y="325010"/>
                    <a:pt x="1245441" y="292231"/>
                  </a:cubicBezTo>
                  <a:cubicBezTo>
                    <a:pt x="1316524" y="265335"/>
                    <a:pt x="1396270" y="273377"/>
                    <a:pt x="1471684" y="263950"/>
                  </a:cubicBezTo>
                  <a:cubicBezTo>
                    <a:pt x="1543956" y="276519"/>
                    <a:pt x="1616891" y="285745"/>
                    <a:pt x="1688501" y="301658"/>
                  </a:cubicBezTo>
                  <a:cubicBezTo>
                    <a:pt x="1702219" y="304706"/>
                    <a:pt x="1713974" y="313596"/>
                    <a:pt x="1726208" y="320511"/>
                  </a:cubicBezTo>
                  <a:cubicBezTo>
                    <a:pt x="1786265" y="354456"/>
                    <a:pt x="1848899" y="384504"/>
                    <a:pt x="1905317" y="424206"/>
                  </a:cubicBezTo>
                  <a:cubicBezTo>
                    <a:pt x="1944278" y="451623"/>
                    <a:pt x="1980422" y="497302"/>
                    <a:pt x="2009012" y="537328"/>
                  </a:cubicBezTo>
                  <a:cubicBezTo>
                    <a:pt x="2015597" y="546547"/>
                    <a:pt x="2022799" y="555475"/>
                    <a:pt x="2027866" y="565608"/>
                  </a:cubicBezTo>
                  <a:cubicBezTo>
                    <a:pt x="2057095" y="624067"/>
                    <a:pt x="2041462" y="615826"/>
                    <a:pt x="2065573" y="688157"/>
                  </a:cubicBezTo>
                  <a:lnTo>
                    <a:pt x="2075000" y="716437"/>
                  </a:lnTo>
                  <a:cubicBezTo>
                    <a:pt x="2071858" y="751002"/>
                    <a:pt x="2070481" y="785773"/>
                    <a:pt x="2065573" y="820132"/>
                  </a:cubicBezTo>
                  <a:cubicBezTo>
                    <a:pt x="2064168" y="829969"/>
                    <a:pt x="2061775" y="840224"/>
                    <a:pt x="2056146" y="848412"/>
                  </a:cubicBezTo>
                  <a:cubicBezTo>
                    <a:pt x="2026949" y="890881"/>
                    <a:pt x="2002403" y="939120"/>
                    <a:pt x="1961878" y="970961"/>
                  </a:cubicBezTo>
                  <a:cubicBezTo>
                    <a:pt x="1826990" y="1076945"/>
                    <a:pt x="1731427" y="1063398"/>
                    <a:pt x="1565952" y="1084082"/>
                  </a:cubicBezTo>
                  <a:cubicBezTo>
                    <a:pt x="1444733" y="1065899"/>
                    <a:pt x="1355110" y="1082124"/>
                    <a:pt x="1273721" y="980388"/>
                  </a:cubicBezTo>
                  <a:cubicBezTo>
                    <a:pt x="1259841" y="963038"/>
                    <a:pt x="1267437" y="936396"/>
                    <a:pt x="1264295" y="914400"/>
                  </a:cubicBezTo>
                  <a:cubicBezTo>
                    <a:pt x="1280006" y="901831"/>
                    <a:pt x="1292936" y="884619"/>
                    <a:pt x="1311429" y="876693"/>
                  </a:cubicBezTo>
                  <a:cubicBezTo>
                    <a:pt x="1395197" y="840792"/>
                    <a:pt x="1406003" y="860759"/>
                    <a:pt x="1490538" y="886120"/>
                  </a:cubicBezTo>
                  <a:cubicBezTo>
                    <a:pt x="1578489" y="947009"/>
                    <a:pt x="1655382" y="992026"/>
                    <a:pt x="1726208" y="1074656"/>
                  </a:cubicBezTo>
                  <a:cubicBezTo>
                    <a:pt x="1750056" y="1102479"/>
                    <a:pt x="1763915" y="1137501"/>
                    <a:pt x="1782769" y="1168924"/>
                  </a:cubicBezTo>
                  <a:cubicBezTo>
                    <a:pt x="1779627" y="1206631"/>
                    <a:pt x="1788429" y="1247345"/>
                    <a:pt x="1773342" y="1282045"/>
                  </a:cubicBezTo>
                  <a:cubicBezTo>
                    <a:pt x="1755535" y="1323001"/>
                    <a:pt x="1723618" y="1358148"/>
                    <a:pt x="1688501" y="1385740"/>
                  </a:cubicBezTo>
                  <a:cubicBezTo>
                    <a:pt x="1555342" y="1490366"/>
                    <a:pt x="1513706" y="1488285"/>
                    <a:pt x="1367989" y="1527142"/>
                  </a:cubicBezTo>
                  <a:cubicBezTo>
                    <a:pt x="1252486" y="1502392"/>
                    <a:pt x="1238760" y="1535380"/>
                    <a:pt x="1207734" y="1442301"/>
                  </a:cubicBezTo>
                  <a:cubicBezTo>
                    <a:pt x="1201690" y="1424168"/>
                    <a:pt x="1201449" y="1404594"/>
                    <a:pt x="1198307" y="1385740"/>
                  </a:cubicBezTo>
                  <a:cubicBezTo>
                    <a:pt x="1201449" y="1376313"/>
                    <a:pt x="1200100" y="1363821"/>
                    <a:pt x="1207734" y="1357460"/>
                  </a:cubicBezTo>
                  <a:cubicBezTo>
                    <a:pt x="1249632" y="1322545"/>
                    <a:pt x="1274389" y="1344184"/>
                    <a:pt x="1320855" y="1357460"/>
                  </a:cubicBezTo>
                  <a:cubicBezTo>
                    <a:pt x="1388463" y="1408166"/>
                    <a:pt x="1416695" y="1416267"/>
                    <a:pt x="1452831" y="1498862"/>
                  </a:cubicBezTo>
                  <a:cubicBezTo>
                    <a:pt x="1461737" y="1519218"/>
                    <a:pt x="1459116" y="1542853"/>
                    <a:pt x="1462258" y="1564849"/>
                  </a:cubicBezTo>
                  <a:cubicBezTo>
                    <a:pt x="1423984" y="1622259"/>
                    <a:pt x="1419291" y="1642893"/>
                    <a:pt x="1349136" y="1677971"/>
                  </a:cubicBezTo>
                  <a:cubicBezTo>
                    <a:pt x="1325960" y="1689559"/>
                    <a:pt x="1296898" y="1685237"/>
                    <a:pt x="1273721" y="1696825"/>
                  </a:cubicBezTo>
                  <a:cubicBezTo>
                    <a:pt x="1261152" y="1703109"/>
                    <a:pt x="1249345" y="1711234"/>
                    <a:pt x="1236014" y="1715678"/>
                  </a:cubicBezTo>
                  <a:cubicBezTo>
                    <a:pt x="1220814" y="1720745"/>
                    <a:pt x="1204521" y="1721629"/>
                    <a:pt x="1188880" y="1725105"/>
                  </a:cubicBezTo>
                  <a:cubicBezTo>
                    <a:pt x="1176233" y="1727916"/>
                    <a:pt x="1163820" y="1731721"/>
                    <a:pt x="1151173" y="1734532"/>
                  </a:cubicBezTo>
                  <a:cubicBezTo>
                    <a:pt x="1135532" y="1738008"/>
                    <a:pt x="1119386" y="1739355"/>
                    <a:pt x="1104039" y="1743959"/>
                  </a:cubicBezTo>
                  <a:cubicBezTo>
                    <a:pt x="989359" y="1778363"/>
                    <a:pt x="1145080" y="1753994"/>
                    <a:pt x="962637" y="1772239"/>
                  </a:cubicBezTo>
                  <a:cubicBezTo>
                    <a:pt x="906076" y="1769097"/>
                    <a:pt x="848387" y="1774482"/>
                    <a:pt x="792954" y="1762812"/>
                  </a:cubicBezTo>
                  <a:cubicBezTo>
                    <a:pt x="783231" y="1760765"/>
                    <a:pt x="780039" y="1743836"/>
                    <a:pt x="783528" y="1734532"/>
                  </a:cubicBezTo>
                  <a:cubicBezTo>
                    <a:pt x="790593" y="1715693"/>
                    <a:pt x="802554" y="1694871"/>
                    <a:pt x="821235" y="1687398"/>
                  </a:cubicBezTo>
                  <a:cubicBezTo>
                    <a:pt x="853460" y="1674508"/>
                    <a:pt x="890365" y="1681113"/>
                    <a:pt x="924930" y="1677971"/>
                  </a:cubicBezTo>
                  <a:cubicBezTo>
                    <a:pt x="953210" y="1690540"/>
                    <a:pt x="984418" y="1697931"/>
                    <a:pt x="1009771" y="1715678"/>
                  </a:cubicBezTo>
                  <a:cubicBezTo>
                    <a:pt x="1017912" y="1721376"/>
                    <a:pt x="1028753" y="1746689"/>
                    <a:pt x="1019198" y="1743959"/>
                  </a:cubicBezTo>
                  <a:cubicBezTo>
                    <a:pt x="969185" y="1729670"/>
                    <a:pt x="924930" y="1699967"/>
                    <a:pt x="877796" y="1677971"/>
                  </a:cubicBezTo>
                  <a:cubicBezTo>
                    <a:pt x="811001" y="1598453"/>
                    <a:pt x="505374" y="1245117"/>
                    <a:pt x="472443" y="1159497"/>
                  </a:cubicBezTo>
                  <a:lnTo>
                    <a:pt x="425309" y="1036948"/>
                  </a:lnTo>
                  <a:cubicBezTo>
                    <a:pt x="434736" y="999241"/>
                    <a:pt x="429464" y="954301"/>
                    <a:pt x="453589" y="923827"/>
                  </a:cubicBezTo>
                  <a:cubicBezTo>
                    <a:pt x="492597" y="874553"/>
                    <a:pt x="552551" y="846193"/>
                    <a:pt x="604418" y="810705"/>
                  </a:cubicBezTo>
                  <a:cubicBezTo>
                    <a:pt x="612619" y="805094"/>
                    <a:pt x="622853" y="802621"/>
                    <a:pt x="632699" y="801278"/>
                  </a:cubicBezTo>
                  <a:cubicBezTo>
                    <a:pt x="692181" y="793167"/>
                    <a:pt x="752105" y="788709"/>
                    <a:pt x="811808" y="782425"/>
                  </a:cubicBezTo>
                  <a:cubicBezTo>
                    <a:pt x="887222" y="791852"/>
                    <a:pt x="962870" y="799567"/>
                    <a:pt x="1038051" y="810705"/>
                  </a:cubicBezTo>
                  <a:cubicBezTo>
                    <a:pt x="1047881" y="812161"/>
                    <a:pt x="1057704" y="815202"/>
                    <a:pt x="1066332" y="820132"/>
                  </a:cubicBezTo>
                  <a:cubicBezTo>
                    <a:pt x="1101904" y="840459"/>
                    <a:pt x="1135462" y="864124"/>
                    <a:pt x="1170027" y="886120"/>
                  </a:cubicBezTo>
                  <a:cubicBezTo>
                    <a:pt x="1176311" y="904973"/>
                    <a:pt x="1190530" y="922876"/>
                    <a:pt x="1188880" y="942680"/>
                  </a:cubicBezTo>
                  <a:cubicBezTo>
                    <a:pt x="1187129" y="963686"/>
                    <a:pt x="1178139" y="987548"/>
                    <a:pt x="1160600" y="999241"/>
                  </a:cubicBezTo>
                  <a:cubicBezTo>
                    <a:pt x="1045696" y="1075844"/>
                    <a:pt x="925543" y="1063607"/>
                    <a:pt x="792954" y="1074656"/>
                  </a:cubicBezTo>
                  <a:cubicBezTo>
                    <a:pt x="698686" y="1065229"/>
                    <a:pt x="603936" y="1059773"/>
                    <a:pt x="510150" y="1046375"/>
                  </a:cubicBezTo>
                  <a:cubicBezTo>
                    <a:pt x="493399" y="1043982"/>
                    <a:pt x="478380" y="1034613"/>
                    <a:pt x="463016" y="1027522"/>
                  </a:cubicBezTo>
                  <a:cubicBezTo>
                    <a:pt x="396656" y="996894"/>
                    <a:pt x="331041" y="964677"/>
                    <a:pt x="265053" y="933254"/>
                  </a:cubicBezTo>
                  <a:cubicBezTo>
                    <a:pt x="211635" y="873551"/>
                    <a:pt x="155820" y="815908"/>
                    <a:pt x="104798" y="754144"/>
                  </a:cubicBezTo>
                  <a:cubicBezTo>
                    <a:pt x="86235" y="731673"/>
                    <a:pt x="87040" y="712711"/>
                    <a:pt x="76517" y="688157"/>
                  </a:cubicBezTo>
                  <a:cubicBezTo>
                    <a:pt x="70981" y="675240"/>
                    <a:pt x="63948" y="663018"/>
                    <a:pt x="57664" y="650449"/>
                  </a:cubicBezTo>
                  <a:cubicBezTo>
                    <a:pt x="44863" y="560842"/>
                    <a:pt x="44474" y="595709"/>
                    <a:pt x="57664" y="490194"/>
                  </a:cubicBezTo>
                  <a:cubicBezTo>
                    <a:pt x="60035" y="471228"/>
                    <a:pt x="61047" y="451766"/>
                    <a:pt x="67091" y="433633"/>
                  </a:cubicBezTo>
                  <a:cubicBezTo>
                    <a:pt x="70674" y="422885"/>
                    <a:pt x="78289" y="413705"/>
                    <a:pt x="85944" y="405353"/>
                  </a:cubicBezTo>
                  <a:cubicBezTo>
                    <a:pt x="112969" y="375871"/>
                    <a:pt x="135767" y="339832"/>
                    <a:pt x="170785" y="320511"/>
                  </a:cubicBezTo>
                  <a:cubicBezTo>
                    <a:pt x="229084" y="288346"/>
                    <a:pt x="296476" y="276520"/>
                    <a:pt x="359321" y="254524"/>
                  </a:cubicBezTo>
                  <a:lnTo>
                    <a:pt x="613845" y="263950"/>
                  </a:lnTo>
                  <a:cubicBezTo>
                    <a:pt x="773568" y="292472"/>
                    <a:pt x="922795" y="353654"/>
                    <a:pt x="1056905" y="443060"/>
                  </a:cubicBezTo>
                  <a:cubicBezTo>
                    <a:pt x="1097745" y="470287"/>
                    <a:pt x="1132320" y="505905"/>
                    <a:pt x="1170027" y="537328"/>
                  </a:cubicBezTo>
                  <a:cubicBezTo>
                    <a:pt x="1173169" y="549897"/>
                    <a:pt x="1186983" y="564492"/>
                    <a:pt x="1179453" y="575035"/>
                  </a:cubicBezTo>
                  <a:cubicBezTo>
                    <a:pt x="1146214" y="621569"/>
                    <a:pt x="980521" y="612213"/>
                    <a:pt x="972064" y="612742"/>
                  </a:cubicBezTo>
                  <a:cubicBezTo>
                    <a:pt x="906076" y="597031"/>
                    <a:pt x="837196" y="590514"/>
                    <a:pt x="774101" y="565608"/>
                  </a:cubicBezTo>
                  <a:cubicBezTo>
                    <a:pt x="636414" y="511258"/>
                    <a:pt x="606635" y="464130"/>
                    <a:pt x="510150" y="367645"/>
                  </a:cubicBezTo>
                  <a:cubicBezTo>
                    <a:pt x="459631" y="256504"/>
                    <a:pt x="447632" y="274880"/>
                    <a:pt x="472443" y="150829"/>
                  </a:cubicBezTo>
                  <a:cubicBezTo>
                    <a:pt x="474665" y="139719"/>
                    <a:pt x="483286" y="130559"/>
                    <a:pt x="491297" y="122548"/>
                  </a:cubicBezTo>
                  <a:cubicBezTo>
                    <a:pt x="513704" y="100141"/>
                    <a:pt x="548138" y="94175"/>
                    <a:pt x="576138" y="84841"/>
                  </a:cubicBezTo>
                  <a:lnTo>
                    <a:pt x="604418" y="75414"/>
                  </a:lnTo>
                  <a:lnTo>
                    <a:pt x="632699" y="65988"/>
                  </a:lnTo>
                  <a:cubicBezTo>
                    <a:pt x="834689" y="91884"/>
                    <a:pt x="961159" y="44749"/>
                    <a:pt x="1085185" y="179109"/>
                  </a:cubicBezTo>
                  <a:cubicBezTo>
                    <a:pt x="1099483" y="194598"/>
                    <a:pt x="1104039" y="216816"/>
                    <a:pt x="1113466" y="235670"/>
                  </a:cubicBezTo>
                  <a:cubicBezTo>
                    <a:pt x="1110324" y="248239"/>
                    <a:pt x="1113200" y="264216"/>
                    <a:pt x="1104039" y="273377"/>
                  </a:cubicBezTo>
                  <a:cubicBezTo>
                    <a:pt x="1051753" y="325662"/>
                    <a:pt x="971415" y="320604"/>
                    <a:pt x="906076" y="329938"/>
                  </a:cubicBezTo>
                  <a:cubicBezTo>
                    <a:pt x="832424" y="315208"/>
                    <a:pt x="757274" y="327369"/>
                    <a:pt x="717540" y="254524"/>
                  </a:cubicBezTo>
                  <a:cubicBezTo>
                    <a:pt x="708387" y="237744"/>
                    <a:pt x="711255" y="216817"/>
                    <a:pt x="708113" y="197963"/>
                  </a:cubicBezTo>
                  <a:cubicBezTo>
                    <a:pt x="745513" y="104463"/>
                    <a:pt x="736082" y="92145"/>
                    <a:pt x="821235" y="28280"/>
                  </a:cubicBezTo>
                  <a:cubicBezTo>
                    <a:pt x="831600" y="20507"/>
                    <a:pt x="846533" y="22577"/>
                    <a:pt x="858942" y="18854"/>
                  </a:cubicBezTo>
                  <a:cubicBezTo>
                    <a:pt x="877977" y="13143"/>
                    <a:pt x="915503" y="0"/>
                    <a:pt x="915503" y="0"/>
                  </a:cubicBezTo>
                  <a:cubicBezTo>
                    <a:pt x="953210" y="3142"/>
                    <a:pt x="992487" y="-1788"/>
                    <a:pt x="1028625" y="9427"/>
                  </a:cubicBezTo>
                  <a:cubicBezTo>
                    <a:pt x="1136146" y="42796"/>
                    <a:pt x="1252535" y="117226"/>
                    <a:pt x="1330282" y="197963"/>
                  </a:cubicBezTo>
                  <a:cubicBezTo>
                    <a:pt x="1370825" y="240065"/>
                    <a:pt x="1399412" y="292231"/>
                    <a:pt x="1433977" y="339365"/>
                  </a:cubicBezTo>
                  <a:cubicBezTo>
                    <a:pt x="1452785" y="420866"/>
                    <a:pt x="1487134" y="500647"/>
                    <a:pt x="1443404" y="584462"/>
                  </a:cubicBezTo>
                  <a:cubicBezTo>
                    <a:pt x="1408766" y="650851"/>
                    <a:pt x="1291756" y="721019"/>
                    <a:pt x="1226587" y="744717"/>
                  </a:cubicBezTo>
                  <a:cubicBezTo>
                    <a:pt x="1199846" y="754441"/>
                    <a:pt x="1170026" y="751002"/>
                    <a:pt x="1141746" y="754144"/>
                  </a:cubicBezTo>
                  <a:cubicBezTo>
                    <a:pt x="1107438" y="744342"/>
                    <a:pt x="1066002" y="744057"/>
                    <a:pt x="1047478" y="707010"/>
                  </a:cubicBezTo>
                  <a:cubicBezTo>
                    <a:pt x="1040312" y="692679"/>
                    <a:pt x="1041193" y="675587"/>
                    <a:pt x="1038051" y="659876"/>
                  </a:cubicBezTo>
                  <a:cubicBezTo>
                    <a:pt x="1044336" y="644165"/>
                    <a:pt x="1043220" y="622695"/>
                    <a:pt x="1056905" y="612742"/>
                  </a:cubicBezTo>
                  <a:cubicBezTo>
                    <a:pt x="1129425" y="560000"/>
                    <a:pt x="1278163" y="590958"/>
                    <a:pt x="1339709" y="593889"/>
                  </a:cubicBezTo>
                  <a:cubicBezTo>
                    <a:pt x="1349136" y="597031"/>
                    <a:pt x="1358744" y="599673"/>
                    <a:pt x="1367989" y="603315"/>
                  </a:cubicBezTo>
                  <a:lnTo>
                    <a:pt x="1650794" y="716437"/>
                  </a:lnTo>
                  <a:cubicBezTo>
                    <a:pt x="1707355" y="763571"/>
                    <a:pt x="1763251" y="811514"/>
                    <a:pt x="1820476" y="857839"/>
                  </a:cubicBezTo>
                  <a:cubicBezTo>
                    <a:pt x="1829282" y="864968"/>
                    <a:pt x="1842093" y="867530"/>
                    <a:pt x="1848757" y="876693"/>
                  </a:cubicBezTo>
                  <a:cubicBezTo>
                    <a:pt x="1867785" y="902857"/>
                    <a:pt x="1880180" y="933254"/>
                    <a:pt x="1895891" y="961534"/>
                  </a:cubicBezTo>
                  <a:cubicBezTo>
                    <a:pt x="1892749" y="996099"/>
                    <a:pt x="1901986" y="1034186"/>
                    <a:pt x="1886464" y="1065229"/>
                  </a:cubicBezTo>
                  <a:cubicBezTo>
                    <a:pt x="1868578" y="1101001"/>
                    <a:pt x="1837146" y="1131696"/>
                    <a:pt x="1801622" y="1150070"/>
                  </a:cubicBezTo>
                  <a:cubicBezTo>
                    <a:pt x="1764029" y="1169515"/>
                    <a:pt x="1644484" y="1198781"/>
                    <a:pt x="1575379" y="1216058"/>
                  </a:cubicBezTo>
                  <a:lnTo>
                    <a:pt x="1236014" y="1206631"/>
                  </a:lnTo>
                  <a:cubicBezTo>
                    <a:pt x="1209436" y="1202834"/>
                    <a:pt x="1284660" y="1180409"/>
                    <a:pt x="1311429" y="1178350"/>
                  </a:cubicBezTo>
                  <a:cubicBezTo>
                    <a:pt x="1367910" y="1174005"/>
                    <a:pt x="1424550" y="1184635"/>
                    <a:pt x="1481111" y="1187777"/>
                  </a:cubicBezTo>
                  <a:cubicBezTo>
                    <a:pt x="1558862" y="1211700"/>
                    <a:pt x="1641751" y="1223468"/>
                    <a:pt x="1697928" y="1291472"/>
                  </a:cubicBezTo>
                  <a:cubicBezTo>
                    <a:pt x="1726657" y="1326249"/>
                    <a:pt x="1801636" y="1480034"/>
                    <a:pt x="1829903" y="1536569"/>
                  </a:cubicBezTo>
                  <a:cubicBezTo>
                    <a:pt x="1839330" y="1574276"/>
                    <a:pt x="1854315" y="1611016"/>
                    <a:pt x="1858183" y="1649691"/>
                  </a:cubicBezTo>
                  <a:cubicBezTo>
                    <a:pt x="1860704" y="1674899"/>
                    <a:pt x="1858166" y="1701583"/>
                    <a:pt x="1848757" y="1725105"/>
                  </a:cubicBezTo>
                  <a:cubicBezTo>
                    <a:pt x="1834677" y="1760304"/>
                    <a:pt x="1807499" y="1792867"/>
                    <a:pt x="1773342" y="1809946"/>
                  </a:cubicBezTo>
                  <a:cubicBezTo>
                    <a:pt x="1764454" y="1814390"/>
                    <a:pt x="1754702" y="1816963"/>
                    <a:pt x="1745062" y="1819373"/>
                  </a:cubicBezTo>
                  <a:cubicBezTo>
                    <a:pt x="1729518" y="1823259"/>
                    <a:pt x="1713472" y="1824914"/>
                    <a:pt x="1697928" y="1828800"/>
                  </a:cubicBezTo>
                  <a:cubicBezTo>
                    <a:pt x="1688288" y="1831210"/>
                    <a:pt x="1679202" y="1835497"/>
                    <a:pt x="1669647" y="1838227"/>
                  </a:cubicBezTo>
                  <a:cubicBezTo>
                    <a:pt x="1657190" y="1841786"/>
                    <a:pt x="1644509" y="1844512"/>
                    <a:pt x="1631940" y="1847654"/>
                  </a:cubicBezTo>
                  <a:cubicBezTo>
                    <a:pt x="1543956" y="1838227"/>
                    <a:pt x="1453726" y="1841263"/>
                    <a:pt x="1367989" y="1819373"/>
                  </a:cubicBezTo>
                  <a:cubicBezTo>
                    <a:pt x="1303980" y="1803030"/>
                    <a:pt x="1247968" y="1764076"/>
                    <a:pt x="1188880" y="1734532"/>
                  </a:cubicBezTo>
                  <a:cubicBezTo>
                    <a:pt x="1178747" y="1729465"/>
                    <a:pt x="1169249" y="1722996"/>
                    <a:pt x="1160600" y="1715678"/>
                  </a:cubicBezTo>
                  <a:cubicBezTo>
                    <a:pt x="1128328" y="1688371"/>
                    <a:pt x="1097755" y="1659117"/>
                    <a:pt x="1066332" y="1630837"/>
                  </a:cubicBezTo>
                  <a:cubicBezTo>
                    <a:pt x="1032846" y="1563864"/>
                    <a:pt x="993562" y="1513922"/>
                    <a:pt x="1009771" y="1432874"/>
                  </a:cubicBezTo>
                  <a:cubicBezTo>
                    <a:pt x="1016116" y="1401151"/>
                    <a:pt x="1036917" y="1373472"/>
                    <a:pt x="1056905" y="1348033"/>
                  </a:cubicBezTo>
                  <a:cubicBezTo>
                    <a:pt x="1072068" y="1328735"/>
                    <a:pt x="1091515" y="1311875"/>
                    <a:pt x="1113466" y="1300899"/>
                  </a:cubicBezTo>
                  <a:cubicBezTo>
                    <a:pt x="1136642" y="1289311"/>
                    <a:pt x="1163742" y="1288330"/>
                    <a:pt x="1188880" y="1282045"/>
                  </a:cubicBezTo>
                  <a:cubicBezTo>
                    <a:pt x="1214019" y="1290425"/>
                    <a:pt x="1238511" y="1288483"/>
                    <a:pt x="1198307" y="1319753"/>
                  </a:cubicBezTo>
                  <a:cubicBezTo>
                    <a:pt x="1135227" y="1368815"/>
                    <a:pt x="1110913" y="1361352"/>
                    <a:pt x="1028625" y="1376313"/>
                  </a:cubicBezTo>
                  <a:cubicBezTo>
                    <a:pt x="975206" y="1370029"/>
                    <a:pt x="920941" y="1368827"/>
                    <a:pt x="868369" y="1357460"/>
                  </a:cubicBezTo>
                  <a:cubicBezTo>
                    <a:pt x="804238" y="1343594"/>
                    <a:pt x="742078" y="1321648"/>
                    <a:pt x="679833" y="1300899"/>
                  </a:cubicBezTo>
                  <a:cubicBezTo>
                    <a:pt x="666502" y="1296455"/>
                    <a:pt x="654387" y="1288911"/>
                    <a:pt x="642126" y="1282045"/>
                  </a:cubicBezTo>
                  <a:cubicBezTo>
                    <a:pt x="575814" y="1244911"/>
                    <a:pt x="507797" y="1210481"/>
                    <a:pt x="444163" y="1168924"/>
                  </a:cubicBezTo>
                  <a:cubicBezTo>
                    <a:pt x="353634" y="1109803"/>
                    <a:pt x="261583" y="1051588"/>
                    <a:pt x="180212" y="980388"/>
                  </a:cubicBezTo>
                  <a:cubicBezTo>
                    <a:pt x="167380" y="969160"/>
                    <a:pt x="41591" y="882255"/>
                    <a:pt x="10530" y="820132"/>
                  </a:cubicBezTo>
                  <a:cubicBezTo>
                    <a:pt x="6086" y="811244"/>
                    <a:pt x="4245" y="801278"/>
                    <a:pt x="1103" y="791851"/>
                  </a:cubicBezTo>
                  <a:cubicBezTo>
                    <a:pt x="7388" y="772998"/>
                    <a:pt x="5905" y="749344"/>
                    <a:pt x="19957" y="735291"/>
                  </a:cubicBezTo>
                  <a:cubicBezTo>
                    <a:pt x="35191" y="720057"/>
                    <a:pt x="55039" y="696509"/>
                    <a:pt x="76517" y="688157"/>
                  </a:cubicBezTo>
                  <a:cubicBezTo>
                    <a:pt x="252767" y="619616"/>
                    <a:pt x="217467" y="641043"/>
                    <a:pt x="434736" y="631596"/>
                  </a:cubicBezTo>
                  <a:cubicBezTo>
                    <a:pt x="588225" y="657177"/>
                    <a:pt x="671549" y="654501"/>
                    <a:pt x="802381" y="725864"/>
                  </a:cubicBezTo>
                  <a:cubicBezTo>
                    <a:pt x="827814" y="739737"/>
                    <a:pt x="846373" y="763571"/>
                    <a:pt x="868369" y="782425"/>
                  </a:cubicBezTo>
                  <a:cubicBezTo>
                    <a:pt x="858942" y="823274"/>
                    <a:pt x="862475" y="869528"/>
                    <a:pt x="840088" y="904973"/>
                  </a:cubicBezTo>
                  <a:cubicBezTo>
                    <a:pt x="799683" y="968947"/>
                    <a:pt x="680111" y="977634"/>
                    <a:pt x="623272" y="989814"/>
                  </a:cubicBezTo>
                  <a:cubicBezTo>
                    <a:pt x="576138" y="986672"/>
                    <a:pt x="527359" y="993125"/>
                    <a:pt x="481870" y="980388"/>
                  </a:cubicBezTo>
                  <a:cubicBezTo>
                    <a:pt x="405747" y="959074"/>
                    <a:pt x="377465" y="912001"/>
                    <a:pt x="331041" y="857839"/>
                  </a:cubicBezTo>
                  <a:cubicBezTo>
                    <a:pt x="318472" y="823274"/>
                    <a:pt x="298303" y="790586"/>
                    <a:pt x="293334" y="754144"/>
                  </a:cubicBezTo>
                  <a:cubicBezTo>
                    <a:pt x="288645" y="719755"/>
                    <a:pt x="294343" y="684120"/>
                    <a:pt x="302761" y="650449"/>
                  </a:cubicBezTo>
                  <a:cubicBezTo>
                    <a:pt x="318637" y="586946"/>
                    <a:pt x="358158" y="522005"/>
                    <a:pt x="425309" y="499621"/>
                  </a:cubicBezTo>
                  <a:cubicBezTo>
                    <a:pt x="470124" y="484683"/>
                    <a:pt x="519577" y="493336"/>
                    <a:pt x="566711" y="490194"/>
                  </a:cubicBezTo>
                  <a:cubicBezTo>
                    <a:pt x="679633" y="518424"/>
                    <a:pt x="747435" y="512585"/>
                    <a:pt x="821235" y="612742"/>
                  </a:cubicBezTo>
                  <a:cubicBezTo>
                    <a:pt x="840696" y="639153"/>
                    <a:pt x="840088" y="675587"/>
                    <a:pt x="849515" y="707010"/>
                  </a:cubicBezTo>
                  <a:cubicBezTo>
                    <a:pt x="836946" y="732148"/>
                    <a:pt x="832960" y="763917"/>
                    <a:pt x="811808" y="782425"/>
                  </a:cubicBezTo>
                  <a:cubicBezTo>
                    <a:pt x="724791" y="858564"/>
                    <a:pt x="646885" y="842032"/>
                    <a:pt x="538431" y="848412"/>
                  </a:cubicBezTo>
                  <a:cubicBezTo>
                    <a:pt x="426296" y="832393"/>
                    <a:pt x="397845" y="840939"/>
                    <a:pt x="302761" y="782425"/>
                  </a:cubicBezTo>
                  <a:cubicBezTo>
                    <a:pt x="293112" y="776487"/>
                    <a:pt x="290192" y="763571"/>
                    <a:pt x="283907" y="754144"/>
                  </a:cubicBezTo>
                  <a:cubicBezTo>
                    <a:pt x="287049" y="744717"/>
                    <a:pt x="284108" y="729554"/>
                    <a:pt x="293334" y="725864"/>
                  </a:cubicBezTo>
                  <a:cubicBezTo>
                    <a:pt x="305363" y="721052"/>
                    <a:pt x="319667" y="729087"/>
                    <a:pt x="331041" y="735291"/>
                  </a:cubicBezTo>
                  <a:cubicBezTo>
                    <a:pt x="354771" y="748235"/>
                    <a:pt x="375033" y="766714"/>
                    <a:pt x="397029" y="782425"/>
                  </a:cubicBezTo>
                  <a:cubicBezTo>
                    <a:pt x="406456" y="801278"/>
                    <a:pt x="419878" y="818618"/>
                    <a:pt x="425309" y="838985"/>
                  </a:cubicBezTo>
                  <a:cubicBezTo>
                    <a:pt x="442485" y="903396"/>
                    <a:pt x="432535" y="962486"/>
                    <a:pt x="425309" y="1027522"/>
                  </a:cubicBezTo>
                  <a:cubicBezTo>
                    <a:pt x="412070" y="1146673"/>
                    <a:pt x="398715" y="1237639"/>
                    <a:pt x="378175" y="1357460"/>
                  </a:cubicBezTo>
                  <a:cubicBezTo>
                    <a:pt x="369532" y="1407877"/>
                    <a:pt x="349895" y="1508289"/>
                    <a:pt x="349895" y="1508289"/>
                  </a:cubicBezTo>
                  <a:cubicBezTo>
                    <a:pt x="321614" y="1505147"/>
                    <a:pt x="292571" y="1506104"/>
                    <a:pt x="265053" y="1498862"/>
                  </a:cubicBezTo>
                  <a:cubicBezTo>
                    <a:pt x="208013" y="1483852"/>
                    <a:pt x="142767" y="1449568"/>
                    <a:pt x="95371" y="1414021"/>
                  </a:cubicBezTo>
                  <a:cubicBezTo>
                    <a:pt x="81151" y="1403356"/>
                    <a:pt x="70233" y="1388882"/>
                    <a:pt x="57664" y="1376313"/>
                  </a:cubicBezTo>
                  <a:cubicBezTo>
                    <a:pt x="63948" y="1363744"/>
                    <a:pt x="65722" y="1347602"/>
                    <a:pt x="76517" y="1338606"/>
                  </a:cubicBezTo>
                  <a:cubicBezTo>
                    <a:pt x="86470" y="1330312"/>
                    <a:pt x="101520" y="1326638"/>
                    <a:pt x="114225" y="1329179"/>
                  </a:cubicBezTo>
                  <a:cubicBezTo>
                    <a:pt x="141660" y="1334666"/>
                    <a:pt x="206342" y="1381164"/>
                    <a:pt x="227346" y="1395167"/>
                  </a:cubicBezTo>
                  <a:cubicBezTo>
                    <a:pt x="233631" y="1410878"/>
                    <a:pt x="244795" y="1425438"/>
                    <a:pt x="246200" y="1442301"/>
                  </a:cubicBezTo>
                  <a:cubicBezTo>
                    <a:pt x="248045" y="1464444"/>
                    <a:pt x="248418" y="1489366"/>
                    <a:pt x="236773" y="1508289"/>
                  </a:cubicBezTo>
                  <a:cubicBezTo>
                    <a:pt x="200031" y="1567994"/>
                    <a:pt x="125429" y="1581342"/>
                    <a:pt x="67091" y="1602557"/>
                  </a:cubicBezTo>
                  <a:cubicBezTo>
                    <a:pt x="51380" y="1599415"/>
                    <a:pt x="31287" y="1604460"/>
                    <a:pt x="19957" y="1593130"/>
                  </a:cubicBezTo>
                  <a:cubicBezTo>
                    <a:pt x="5904" y="1579077"/>
                    <a:pt x="1897" y="1556427"/>
                    <a:pt x="1103" y="1536569"/>
                  </a:cubicBezTo>
                  <a:cubicBezTo>
                    <a:pt x="-1287" y="1476831"/>
                    <a:pt x="-488" y="1416222"/>
                    <a:pt x="10530" y="1357460"/>
                  </a:cubicBezTo>
                  <a:cubicBezTo>
                    <a:pt x="22516" y="1293537"/>
                    <a:pt x="75921" y="1180653"/>
                    <a:pt x="133078" y="1140643"/>
                  </a:cubicBezTo>
                  <a:cubicBezTo>
                    <a:pt x="165640" y="1117850"/>
                    <a:pt x="208493" y="1115505"/>
                    <a:pt x="246200" y="1102936"/>
                  </a:cubicBezTo>
                  <a:cubicBezTo>
                    <a:pt x="296476" y="1112363"/>
                    <a:pt x="349077" y="1113405"/>
                    <a:pt x="397029" y="1131216"/>
                  </a:cubicBezTo>
                  <a:cubicBezTo>
                    <a:pt x="460275" y="1154707"/>
                    <a:pt x="515793" y="1195312"/>
                    <a:pt x="576138" y="1225484"/>
                  </a:cubicBezTo>
                  <a:cubicBezTo>
                    <a:pt x="585026" y="1229928"/>
                    <a:pt x="594991" y="1231769"/>
                    <a:pt x="604418" y="1234911"/>
                  </a:cubicBezTo>
                  <a:cubicBezTo>
                    <a:pt x="632699" y="1256907"/>
                    <a:pt x="662185" y="1277434"/>
                    <a:pt x="689260" y="1300899"/>
                  </a:cubicBezTo>
                  <a:cubicBezTo>
                    <a:pt x="748254" y="1352027"/>
                    <a:pt x="791619" y="1379155"/>
                    <a:pt x="698686" y="1461155"/>
                  </a:cubicBezTo>
                  <a:cubicBezTo>
                    <a:pt x="668882" y="1487452"/>
                    <a:pt x="623272" y="1486293"/>
                    <a:pt x="585565" y="1498862"/>
                  </a:cubicBezTo>
                  <a:cubicBezTo>
                    <a:pt x="467308" y="1479152"/>
                    <a:pt x="410571" y="1514740"/>
                    <a:pt x="378175" y="1404594"/>
                  </a:cubicBezTo>
                  <a:cubicBezTo>
                    <a:pt x="369264" y="1374298"/>
                    <a:pt x="371890" y="1341749"/>
                    <a:pt x="368748" y="1310326"/>
                  </a:cubicBezTo>
                  <a:cubicBezTo>
                    <a:pt x="375033" y="1278903"/>
                    <a:pt x="372677" y="1244415"/>
                    <a:pt x="387602" y="1216058"/>
                  </a:cubicBezTo>
                  <a:cubicBezTo>
                    <a:pt x="438655" y="1119057"/>
                    <a:pt x="489511" y="1121026"/>
                    <a:pt x="585565" y="1084082"/>
                  </a:cubicBezTo>
                  <a:cubicBezTo>
                    <a:pt x="648410" y="1087224"/>
                    <a:pt x="711625" y="1086012"/>
                    <a:pt x="774101" y="1093509"/>
                  </a:cubicBezTo>
                  <a:cubicBezTo>
                    <a:pt x="790902" y="1095525"/>
                    <a:pt x="805830" y="1105361"/>
                    <a:pt x="821235" y="1112363"/>
                  </a:cubicBezTo>
                  <a:cubicBezTo>
                    <a:pt x="1012881" y="1199474"/>
                    <a:pt x="921713" y="1167850"/>
                    <a:pt x="1009771" y="1197204"/>
                  </a:cubicBezTo>
                  <a:cubicBezTo>
                    <a:pt x="1038051" y="1225484"/>
                    <a:pt x="1073757" y="1247918"/>
                    <a:pt x="1094612" y="1282045"/>
                  </a:cubicBezTo>
                  <a:cubicBezTo>
                    <a:pt x="1109719" y="1306765"/>
                    <a:pt x="1111859" y="1337961"/>
                    <a:pt x="1113466" y="1366887"/>
                  </a:cubicBezTo>
                  <a:cubicBezTo>
                    <a:pt x="1115044" y="1395298"/>
                    <a:pt x="1117989" y="1426928"/>
                    <a:pt x="1104039" y="1451728"/>
                  </a:cubicBezTo>
                  <a:cubicBezTo>
                    <a:pt x="1087663" y="1480841"/>
                    <a:pt x="1058759" y="1503303"/>
                    <a:pt x="1028625" y="1517715"/>
                  </a:cubicBezTo>
                  <a:cubicBezTo>
                    <a:pt x="991029" y="1535696"/>
                    <a:pt x="895876" y="1553692"/>
                    <a:pt x="840088" y="1564849"/>
                  </a:cubicBezTo>
                  <a:cubicBezTo>
                    <a:pt x="792954" y="1561707"/>
                    <a:pt x="745636" y="1560639"/>
                    <a:pt x="698686" y="1555423"/>
                  </a:cubicBezTo>
                  <a:cubicBezTo>
                    <a:pt x="688810" y="1554326"/>
                    <a:pt x="679939" y="1548800"/>
                    <a:pt x="670406" y="1545996"/>
                  </a:cubicBezTo>
                  <a:lnTo>
                    <a:pt x="538431" y="1508289"/>
                  </a:lnTo>
                  <a:cubicBezTo>
                    <a:pt x="529004" y="1498862"/>
                    <a:pt x="520114" y="1488865"/>
                    <a:pt x="510150" y="1480008"/>
                  </a:cubicBezTo>
                  <a:cubicBezTo>
                    <a:pt x="491807" y="1463703"/>
                    <a:pt x="465138" y="1454529"/>
                    <a:pt x="453589" y="1432874"/>
                  </a:cubicBezTo>
                  <a:cubicBezTo>
                    <a:pt x="438509" y="1404599"/>
                    <a:pt x="441020" y="1370029"/>
                    <a:pt x="434736" y="1338606"/>
                  </a:cubicBezTo>
                  <a:cubicBezTo>
                    <a:pt x="447305" y="1316610"/>
                    <a:pt x="455205" y="1291182"/>
                    <a:pt x="472443" y="1272618"/>
                  </a:cubicBezTo>
                  <a:cubicBezTo>
                    <a:pt x="569509" y="1168086"/>
                    <a:pt x="579858" y="1207819"/>
                    <a:pt x="736394" y="1216058"/>
                  </a:cubicBezTo>
                  <a:cubicBezTo>
                    <a:pt x="850703" y="1256402"/>
                    <a:pt x="1011693" y="1300404"/>
                    <a:pt x="1094612" y="1395167"/>
                  </a:cubicBezTo>
                  <a:lnTo>
                    <a:pt x="1160600" y="1470581"/>
                  </a:lnTo>
                  <a:cubicBezTo>
                    <a:pt x="1166884" y="1492577"/>
                    <a:pt x="1181083" y="1513751"/>
                    <a:pt x="1179453" y="1536569"/>
                  </a:cubicBezTo>
                  <a:cubicBezTo>
                    <a:pt x="1175300" y="1594715"/>
                    <a:pt x="1107345" y="1654046"/>
                    <a:pt x="1066332" y="1677971"/>
                  </a:cubicBezTo>
                  <a:cubicBezTo>
                    <a:pt x="977954" y="1729525"/>
                    <a:pt x="870929" y="1746979"/>
                    <a:pt x="774101" y="1772239"/>
                  </a:cubicBezTo>
                  <a:cubicBezTo>
                    <a:pt x="751966" y="1778013"/>
                    <a:pt x="730109" y="1784808"/>
                    <a:pt x="708113" y="1791093"/>
                  </a:cubicBezTo>
                  <a:cubicBezTo>
                    <a:pt x="711255" y="1781666"/>
                    <a:pt x="710514" y="1769838"/>
                    <a:pt x="717540" y="1762812"/>
                  </a:cubicBezTo>
                  <a:cubicBezTo>
                    <a:pt x="727477" y="1752875"/>
                    <a:pt x="755247" y="1743959"/>
                    <a:pt x="755247" y="1743959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58411" y="835213"/>
            <a:ext cx="6191765" cy="5433074"/>
            <a:chOff x="258411" y="835213"/>
            <a:chExt cx="6191765" cy="543307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C5F3278-6F58-18EF-ACDA-BBF09AC18991}"/>
                </a:ext>
              </a:extLst>
            </p:cNvPr>
            <p:cNvGrpSpPr/>
            <p:nvPr/>
          </p:nvGrpSpPr>
          <p:grpSpPr>
            <a:xfrm>
              <a:off x="258411" y="835213"/>
              <a:ext cx="6191765" cy="5433074"/>
              <a:chOff x="258411" y="835213"/>
              <a:chExt cx="6191765" cy="5433074"/>
            </a:xfrm>
          </p:grpSpPr>
          <p:pic>
            <p:nvPicPr>
              <p:cNvPr id="2" name="Picture 6" descr="hmm">
                <a:extLst>
                  <a:ext uri="{FF2B5EF4-FFF2-40B4-BE49-F238E27FC236}">
                    <a16:creationId xmlns:a16="http://schemas.microsoft.com/office/drawing/2014/main" id="{670AB0D8-C811-48C9-CD20-77067890F6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58411" y="1416409"/>
                <a:ext cx="2739010" cy="27390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8" descr="Question Mark 3D Illustration download in PNG, OBJ or Blend format">
                <a:extLst>
                  <a:ext uri="{FF2B5EF4-FFF2-40B4-BE49-F238E27FC236}">
                    <a16:creationId xmlns:a16="http://schemas.microsoft.com/office/drawing/2014/main" id="{7C4EFE85-071A-4287-03A1-4370F0A1AA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2991" y="835213"/>
                <a:ext cx="1761634" cy="1761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구름 모양 설명선[C] 7">
                <a:extLst>
                  <a:ext uri="{FF2B5EF4-FFF2-40B4-BE49-F238E27FC236}">
                    <a16:creationId xmlns:a16="http://schemas.microsoft.com/office/drawing/2014/main" id="{D0C5787B-D756-75AB-E441-BC9021BB5DE6}"/>
                  </a:ext>
                </a:extLst>
              </p:cNvPr>
              <p:cNvSpPr/>
              <p:nvPr/>
            </p:nvSpPr>
            <p:spPr>
              <a:xfrm rot="20342366" flipV="1">
                <a:off x="2384247" y="3262416"/>
                <a:ext cx="4065929" cy="3005871"/>
              </a:xfrm>
              <a:custGeom>
                <a:avLst/>
                <a:gdLst>
                  <a:gd name="connsiteX0" fmla="*/ 367063 w 4065929"/>
                  <a:gd name="connsiteY0" fmla="*/ 999869 h 3005871"/>
                  <a:gd name="connsiteX1" fmla="*/ 529229 w 4065929"/>
                  <a:gd name="connsiteY1" fmla="*/ 480591 h 3005871"/>
                  <a:gd name="connsiteX2" fmla="*/ 1318132 w 4065929"/>
                  <a:gd name="connsiteY2" fmla="*/ 361956 h 3005871"/>
                  <a:gd name="connsiteX3" fmla="*/ 2113530 w 4065929"/>
                  <a:gd name="connsiteY3" fmla="*/ 238799 h 3005871"/>
                  <a:gd name="connsiteX4" fmla="*/ 2423463 w 4065929"/>
                  <a:gd name="connsiteY4" fmla="*/ 13916 h 3005871"/>
                  <a:gd name="connsiteX5" fmla="*/ 2807843 w 4065929"/>
                  <a:gd name="connsiteY5" fmla="*/ 172628 h 3005871"/>
                  <a:gd name="connsiteX6" fmla="*/ 3337732 w 4065929"/>
                  <a:gd name="connsiteY6" fmla="*/ 48010 h 3005871"/>
                  <a:gd name="connsiteX7" fmla="*/ 3606441 w 4065929"/>
                  <a:gd name="connsiteY7" fmla="*/ 387980 h 3005871"/>
                  <a:gd name="connsiteX8" fmla="*/ 3951292 w 4065929"/>
                  <a:gd name="connsiteY8" fmla="*/ 717930 h 3005871"/>
                  <a:gd name="connsiteX9" fmla="*/ 3935856 w 4065929"/>
                  <a:gd name="connsiteY9" fmla="*/ 1075712 h 3005871"/>
                  <a:gd name="connsiteX10" fmla="*/ 4048611 w 4065929"/>
                  <a:gd name="connsiteY10" fmla="*/ 1622752 h 3005871"/>
                  <a:gd name="connsiteX11" fmla="*/ 3520416 w 4065929"/>
                  <a:gd name="connsiteY11" fmla="*/ 2101604 h 3005871"/>
                  <a:gd name="connsiteX12" fmla="*/ 3331332 w 4065929"/>
                  <a:gd name="connsiteY12" fmla="*/ 2511920 h 3005871"/>
                  <a:gd name="connsiteX13" fmla="*/ 2687560 w 4065929"/>
                  <a:gd name="connsiteY13" fmla="*/ 2561600 h 3005871"/>
                  <a:gd name="connsiteX14" fmla="*/ 2227507 w 4065929"/>
                  <a:gd name="connsiteY14" fmla="*/ 2999330 h 3005871"/>
                  <a:gd name="connsiteX15" fmla="*/ 1551076 w 4065929"/>
                  <a:gd name="connsiteY15" fmla="*/ 2732141 h 3005871"/>
                  <a:gd name="connsiteX16" fmla="*/ 546265 w 4065929"/>
                  <a:gd name="connsiteY16" fmla="*/ 2468154 h 3005871"/>
                  <a:gd name="connsiteX17" fmla="*/ 104471 w 4065929"/>
                  <a:gd name="connsiteY17" fmla="*/ 2174385 h 3005871"/>
                  <a:gd name="connsiteX18" fmla="*/ 198872 w 4065929"/>
                  <a:gd name="connsiteY18" fmla="*/ 1777847 h 3005871"/>
                  <a:gd name="connsiteX19" fmla="*/ -471 w 4065929"/>
                  <a:gd name="connsiteY19" fmla="*/ 1371011 h 3005871"/>
                  <a:gd name="connsiteX20" fmla="*/ 363580 w 4065929"/>
                  <a:gd name="connsiteY20" fmla="*/ 1009402 h 3005871"/>
                  <a:gd name="connsiteX21" fmla="*/ 367063 w 4065929"/>
                  <a:gd name="connsiteY21" fmla="*/ 999869 h 3005871"/>
                  <a:gd name="connsiteX0" fmla="*/ 1269406 w 4065929"/>
                  <a:gd name="connsiteY0" fmla="*/ 3381605 h 3005871"/>
                  <a:gd name="connsiteX1" fmla="*/ 1185910 w 4065929"/>
                  <a:gd name="connsiteY1" fmla="*/ 3465101 h 3005871"/>
                  <a:gd name="connsiteX2" fmla="*/ 1102414 w 4065929"/>
                  <a:gd name="connsiteY2" fmla="*/ 3381605 h 3005871"/>
                  <a:gd name="connsiteX3" fmla="*/ 1185910 w 4065929"/>
                  <a:gd name="connsiteY3" fmla="*/ 3298109 h 3005871"/>
                  <a:gd name="connsiteX4" fmla="*/ 1269406 w 4065929"/>
                  <a:gd name="connsiteY4" fmla="*/ 3381605 h 3005871"/>
                  <a:gd name="connsiteX0" fmla="*/ 1398084 w 4065929"/>
                  <a:gd name="connsiteY0" fmla="*/ 3281397 h 3005871"/>
                  <a:gd name="connsiteX1" fmla="*/ 1231091 w 4065929"/>
                  <a:gd name="connsiteY1" fmla="*/ 3448390 h 3005871"/>
                  <a:gd name="connsiteX2" fmla="*/ 1064098 w 4065929"/>
                  <a:gd name="connsiteY2" fmla="*/ 3281397 h 3005871"/>
                  <a:gd name="connsiteX3" fmla="*/ 1231091 w 4065929"/>
                  <a:gd name="connsiteY3" fmla="*/ 3114404 h 3005871"/>
                  <a:gd name="connsiteX4" fmla="*/ 1398084 w 4065929"/>
                  <a:gd name="connsiteY4" fmla="*/ 3281397 h 3005871"/>
                  <a:gd name="connsiteX0" fmla="*/ 1595402 w 4065929"/>
                  <a:gd name="connsiteY0" fmla="*/ 3028955 h 3005871"/>
                  <a:gd name="connsiteX1" fmla="*/ 1344913 w 4065929"/>
                  <a:gd name="connsiteY1" fmla="*/ 3279444 h 3005871"/>
                  <a:gd name="connsiteX2" fmla="*/ 1094424 w 4065929"/>
                  <a:gd name="connsiteY2" fmla="*/ 3028955 h 3005871"/>
                  <a:gd name="connsiteX3" fmla="*/ 1344913 w 4065929"/>
                  <a:gd name="connsiteY3" fmla="*/ 2778466 h 3005871"/>
                  <a:gd name="connsiteX4" fmla="*/ 1595402 w 4065929"/>
                  <a:gd name="connsiteY4" fmla="*/ 3028955 h 3005871"/>
                  <a:gd name="connsiteX0" fmla="*/ 441699 w 4065929"/>
                  <a:gd name="connsiteY0" fmla="*/ 1821404 h 3005871"/>
                  <a:gd name="connsiteX1" fmla="*/ 203296 w 4065929"/>
                  <a:gd name="connsiteY1" fmla="*/ 1765949 h 3005871"/>
                  <a:gd name="connsiteX2" fmla="*/ 652054 w 4065929"/>
                  <a:gd name="connsiteY2" fmla="*/ 2428284 h 3005871"/>
                  <a:gd name="connsiteX3" fmla="*/ 547770 w 4065929"/>
                  <a:gd name="connsiteY3" fmla="*/ 2454794 h 3005871"/>
                  <a:gd name="connsiteX4" fmla="*/ 1550888 w 4065929"/>
                  <a:gd name="connsiteY4" fmla="*/ 2719895 h 3005871"/>
                  <a:gd name="connsiteX5" fmla="*/ 1488017 w 4065929"/>
                  <a:gd name="connsiteY5" fmla="*/ 2598825 h 3005871"/>
                  <a:gd name="connsiteX6" fmla="*/ 2713160 w 4065929"/>
                  <a:gd name="connsiteY6" fmla="*/ 2417986 h 3005871"/>
                  <a:gd name="connsiteX7" fmla="*/ 2688030 w 4065929"/>
                  <a:gd name="connsiteY7" fmla="*/ 2550815 h 3005871"/>
                  <a:gd name="connsiteX8" fmla="*/ 3212178 w 4065929"/>
                  <a:gd name="connsiteY8" fmla="*/ 1597147 h 3005871"/>
                  <a:gd name="connsiteX9" fmla="*/ 3518158 w 4065929"/>
                  <a:gd name="connsiteY9" fmla="*/ 2093672 h 3005871"/>
                  <a:gd name="connsiteX10" fmla="*/ 3933974 w 4065929"/>
                  <a:gd name="connsiteY10" fmla="*/ 1068336 h 3005871"/>
                  <a:gd name="connsiteX11" fmla="*/ 3797690 w 4065929"/>
                  <a:gd name="connsiteY11" fmla="*/ 1254533 h 3005871"/>
                  <a:gd name="connsiteX12" fmla="*/ 3607006 w 4065929"/>
                  <a:gd name="connsiteY12" fmla="*/ 377542 h 3005871"/>
                  <a:gd name="connsiteX13" fmla="*/ 3614159 w 4065929"/>
                  <a:gd name="connsiteY13" fmla="*/ 465492 h 3005871"/>
                  <a:gd name="connsiteX14" fmla="*/ 2736784 w 4065929"/>
                  <a:gd name="connsiteY14" fmla="*/ 274981 h 3005871"/>
                  <a:gd name="connsiteX15" fmla="*/ 2806620 w 4065929"/>
                  <a:gd name="connsiteY15" fmla="*/ 162818 h 3005871"/>
                  <a:gd name="connsiteX16" fmla="*/ 2083882 w 4065929"/>
                  <a:gd name="connsiteY16" fmla="*/ 328419 h 3005871"/>
                  <a:gd name="connsiteX17" fmla="*/ 2117671 w 4065929"/>
                  <a:gd name="connsiteY17" fmla="*/ 231702 h 3005871"/>
                  <a:gd name="connsiteX18" fmla="*/ 1317662 w 4065929"/>
                  <a:gd name="connsiteY18" fmla="*/ 361261 h 3005871"/>
                  <a:gd name="connsiteX19" fmla="*/ 1440016 w 4065929"/>
                  <a:gd name="connsiteY19" fmla="*/ 455055 h 3005871"/>
                  <a:gd name="connsiteX20" fmla="*/ 388427 w 4065929"/>
                  <a:gd name="connsiteY20" fmla="*/ 1098604 h 3005871"/>
                  <a:gd name="connsiteX21" fmla="*/ 367063 w 4065929"/>
                  <a:gd name="connsiteY21" fmla="*/ 999869 h 300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065929" h="3005871" extrusionOk="0">
                    <a:moveTo>
                      <a:pt x="367063" y="999869"/>
                    </a:moveTo>
                    <a:cubicBezTo>
                      <a:pt x="320779" y="798282"/>
                      <a:pt x="355308" y="637890"/>
                      <a:pt x="529229" y="480591"/>
                    </a:cubicBezTo>
                    <a:cubicBezTo>
                      <a:pt x="738485" y="260669"/>
                      <a:pt x="1005985" y="211645"/>
                      <a:pt x="1318132" y="361956"/>
                    </a:cubicBezTo>
                    <a:cubicBezTo>
                      <a:pt x="1416927" y="120539"/>
                      <a:pt x="1865091" y="52320"/>
                      <a:pt x="2113530" y="238799"/>
                    </a:cubicBezTo>
                    <a:cubicBezTo>
                      <a:pt x="2157652" y="108235"/>
                      <a:pt x="2324071" y="49394"/>
                      <a:pt x="2423463" y="13916"/>
                    </a:cubicBezTo>
                    <a:cubicBezTo>
                      <a:pt x="2576416" y="-6416"/>
                      <a:pt x="2732394" y="23291"/>
                      <a:pt x="2807843" y="172628"/>
                    </a:cubicBezTo>
                    <a:cubicBezTo>
                      <a:pt x="2918417" y="15591"/>
                      <a:pt x="3124051" y="-4685"/>
                      <a:pt x="3337732" y="48010"/>
                    </a:cubicBezTo>
                    <a:cubicBezTo>
                      <a:pt x="3477580" y="100766"/>
                      <a:pt x="3572503" y="246067"/>
                      <a:pt x="3606441" y="387980"/>
                    </a:cubicBezTo>
                    <a:cubicBezTo>
                      <a:pt x="3784401" y="441229"/>
                      <a:pt x="3937980" y="565975"/>
                      <a:pt x="3951292" y="717930"/>
                    </a:cubicBezTo>
                    <a:cubicBezTo>
                      <a:pt x="3953306" y="829233"/>
                      <a:pt x="3998544" y="974146"/>
                      <a:pt x="3935856" y="1075712"/>
                    </a:cubicBezTo>
                    <a:cubicBezTo>
                      <a:pt x="4086689" y="1279011"/>
                      <a:pt x="4098031" y="1453217"/>
                      <a:pt x="4048611" y="1622752"/>
                    </a:cubicBezTo>
                    <a:cubicBezTo>
                      <a:pt x="3999708" y="1897275"/>
                      <a:pt x="3810641" y="2106185"/>
                      <a:pt x="3520416" y="2101604"/>
                    </a:cubicBezTo>
                    <a:cubicBezTo>
                      <a:pt x="3535606" y="2244972"/>
                      <a:pt x="3455076" y="2386025"/>
                      <a:pt x="3331332" y="2511920"/>
                    </a:cubicBezTo>
                    <a:cubicBezTo>
                      <a:pt x="3111828" y="2674792"/>
                      <a:pt x="2861000" y="2668629"/>
                      <a:pt x="2687560" y="2561600"/>
                    </a:cubicBezTo>
                    <a:cubicBezTo>
                      <a:pt x="2582987" y="2776815"/>
                      <a:pt x="2426840" y="2905161"/>
                      <a:pt x="2227507" y="2999330"/>
                    </a:cubicBezTo>
                    <a:cubicBezTo>
                      <a:pt x="1973108" y="3004544"/>
                      <a:pt x="1645934" y="2986235"/>
                      <a:pt x="1551076" y="2732141"/>
                    </a:cubicBezTo>
                    <a:cubicBezTo>
                      <a:pt x="1152804" y="3032058"/>
                      <a:pt x="843537" y="2895282"/>
                      <a:pt x="546265" y="2468154"/>
                    </a:cubicBezTo>
                    <a:cubicBezTo>
                      <a:pt x="345542" y="2533338"/>
                      <a:pt x="209894" y="2338085"/>
                      <a:pt x="104471" y="2174385"/>
                    </a:cubicBezTo>
                    <a:cubicBezTo>
                      <a:pt x="43577" y="2067011"/>
                      <a:pt x="87092" y="1884703"/>
                      <a:pt x="198872" y="1777847"/>
                    </a:cubicBezTo>
                    <a:cubicBezTo>
                      <a:pt x="75157" y="1728017"/>
                      <a:pt x="-55833" y="1553604"/>
                      <a:pt x="-471" y="1371011"/>
                    </a:cubicBezTo>
                    <a:cubicBezTo>
                      <a:pt x="26384" y="1157073"/>
                      <a:pt x="135928" y="1027027"/>
                      <a:pt x="363580" y="1009402"/>
                    </a:cubicBezTo>
                    <a:cubicBezTo>
                      <a:pt x="365262" y="1006677"/>
                      <a:pt x="365741" y="1003651"/>
                      <a:pt x="367063" y="999869"/>
                    </a:cubicBezTo>
                    <a:close/>
                  </a:path>
                  <a:path w="4065929" h="3005871" extrusionOk="0">
                    <a:moveTo>
                      <a:pt x="1269406" y="3381605"/>
                    </a:moveTo>
                    <a:cubicBezTo>
                      <a:pt x="1263800" y="3438973"/>
                      <a:pt x="1229213" y="3461371"/>
                      <a:pt x="1185910" y="3465101"/>
                    </a:cubicBezTo>
                    <a:cubicBezTo>
                      <a:pt x="1143589" y="3466289"/>
                      <a:pt x="1101891" y="3416863"/>
                      <a:pt x="1102414" y="3381605"/>
                    </a:cubicBezTo>
                    <a:cubicBezTo>
                      <a:pt x="1104286" y="3336671"/>
                      <a:pt x="1128010" y="3300695"/>
                      <a:pt x="1185910" y="3298109"/>
                    </a:cubicBezTo>
                    <a:cubicBezTo>
                      <a:pt x="1231561" y="3299553"/>
                      <a:pt x="1266875" y="3327520"/>
                      <a:pt x="1269406" y="3381605"/>
                    </a:cubicBezTo>
                    <a:close/>
                  </a:path>
                  <a:path w="4065929" h="3005871" extrusionOk="0">
                    <a:moveTo>
                      <a:pt x="1398084" y="3281397"/>
                    </a:moveTo>
                    <a:cubicBezTo>
                      <a:pt x="1417018" y="3359403"/>
                      <a:pt x="1331102" y="3434877"/>
                      <a:pt x="1231091" y="3448390"/>
                    </a:cubicBezTo>
                    <a:cubicBezTo>
                      <a:pt x="1130633" y="3445235"/>
                      <a:pt x="1074273" y="3363620"/>
                      <a:pt x="1064098" y="3281397"/>
                    </a:cubicBezTo>
                    <a:cubicBezTo>
                      <a:pt x="1042020" y="3201549"/>
                      <a:pt x="1144914" y="3130800"/>
                      <a:pt x="1231091" y="3114404"/>
                    </a:cubicBezTo>
                    <a:cubicBezTo>
                      <a:pt x="1326805" y="3113712"/>
                      <a:pt x="1394597" y="3202217"/>
                      <a:pt x="1398084" y="3281397"/>
                    </a:cubicBezTo>
                    <a:close/>
                  </a:path>
                  <a:path w="4065929" h="3005871" extrusionOk="0">
                    <a:moveTo>
                      <a:pt x="1595402" y="3028955"/>
                    </a:moveTo>
                    <a:cubicBezTo>
                      <a:pt x="1625027" y="3175793"/>
                      <a:pt x="1479039" y="3265703"/>
                      <a:pt x="1344913" y="3279444"/>
                    </a:cubicBezTo>
                    <a:cubicBezTo>
                      <a:pt x="1227258" y="3280102"/>
                      <a:pt x="1112299" y="3185817"/>
                      <a:pt x="1094424" y="3028955"/>
                    </a:cubicBezTo>
                    <a:cubicBezTo>
                      <a:pt x="1112202" y="2907637"/>
                      <a:pt x="1215430" y="2800118"/>
                      <a:pt x="1344913" y="2778466"/>
                    </a:cubicBezTo>
                    <a:cubicBezTo>
                      <a:pt x="1509213" y="2804146"/>
                      <a:pt x="1588339" y="2881169"/>
                      <a:pt x="1595402" y="3028955"/>
                    </a:cubicBezTo>
                    <a:close/>
                  </a:path>
                  <a:path w="4065929" h="3005871" fill="none" extrusionOk="0">
                    <a:moveTo>
                      <a:pt x="441699" y="1821404"/>
                    </a:moveTo>
                    <a:cubicBezTo>
                      <a:pt x="352680" y="1833720"/>
                      <a:pt x="283783" y="1810506"/>
                      <a:pt x="203296" y="1765949"/>
                    </a:cubicBezTo>
                    <a:moveTo>
                      <a:pt x="652054" y="2428284"/>
                    </a:moveTo>
                    <a:cubicBezTo>
                      <a:pt x="620576" y="2439648"/>
                      <a:pt x="581513" y="2447005"/>
                      <a:pt x="547770" y="2454794"/>
                    </a:cubicBezTo>
                    <a:moveTo>
                      <a:pt x="1550888" y="2719895"/>
                    </a:moveTo>
                    <a:cubicBezTo>
                      <a:pt x="1519418" y="2684850"/>
                      <a:pt x="1505260" y="2650104"/>
                      <a:pt x="1488017" y="2598825"/>
                    </a:cubicBezTo>
                    <a:moveTo>
                      <a:pt x="2713160" y="2417986"/>
                    </a:moveTo>
                    <a:cubicBezTo>
                      <a:pt x="2707013" y="2460172"/>
                      <a:pt x="2705137" y="2503080"/>
                      <a:pt x="2688030" y="2550815"/>
                    </a:cubicBezTo>
                    <a:moveTo>
                      <a:pt x="3212178" y="1597147"/>
                    </a:moveTo>
                    <a:cubicBezTo>
                      <a:pt x="3407825" y="1698197"/>
                      <a:pt x="3564769" y="1890405"/>
                      <a:pt x="3518158" y="2093672"/>
                    </a:cubicBezTo>
                    <a:moveTo>
                      <a:pt x="3933974" y="1068336"/>
                    </a:moveTo>
                    <a:cubicBezTo>
                      <a:pt x="3895774" y="1142928"/>
                      <a:pt x="3856619" y="1197750"/>
                      <a:pt x="3797690" y="1254533"/>
                    </a:cubicBezTo>
                    <a:moveTo>
                      <a:pt x="3607006" y="377542"/>
                    </a:moveTo>
                    <a:cubicBezTo>
                      <a:pt x="3612866" y="399644"/>
                      <a:pt x="3616426" y="430678"/>
                      <a:pt x="3614159" y="465492"/>
                    </a:cubicBezTo>
                    <a:moveTo>
                      <a:pt x="2736784" y="274981"/>
                    </a:moveTo>
                    <a:cubicBezTo>
                      <a:pt x="2747094" y="235000"/>
                      <a:pt x="2781039" y="191915"/>
                      <a:pt x="2806620" y="162818"/>
                    </a:cubicBezTo>
                    <a:moveTo>
                      <a:pt x="2083882" y="328419"/>
                    </a:moveTo>
                    <a:cubicBezTo>
                      <a:pt x="2093657" y="292892"/>
                      <a:pt x="2109066" y="261879"/>
                      <a:pt x="2117671" y="231702"/>
                    </a:cubicBezTo>
                    <a:moveTo>
                      <a:pt x="1317662" y="361261"/>
                    </a:moveTo>
                    <a:cubicBezTo>
                      <a:pt x="1363534" y="381817"/>
                      <a:pt x="1404134" y="415137"/>
                      <a:pt x="1440016" y="455055"/>
                    </a:cubicBezTo>
                    <a:moveTo>
                      <a:pt x="388427" y="1098604"/>
                    </a:moveTo>
                    <a:cubicBezTo>
                      <a:pt x="377067" y="1074595"/>
                      <a:pt x="368461" y="1029995"/>
                      <a:pt x="367063" y="999869"/>
                    </a:cubicBezTo>
                  </a:path>
                </a:pathLst>
              </a:custGeom>
              <a:noFill/>
              <a:ln w="63500" cmpd="sng">
                <a:solidFill>
                  <a:schemeClr val="accent1">
                    <a:lumMod val="60000"/>
                    <a:lumOff val="4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xmlns="" sd="1219033472">
                      <a:prstGeom prst="cloudCallou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E9CF39-86A2-7AD8-2C1E-DF5CF1F2B905}"/>
                  </a:ext>
                </a:extLst>
              </p:cNvPr>
              <p:cNvSpPr txBox="1"/>
              <p:nvPr/>
            </p:nvSpPr>
            <p:spPr>
              <a:xfrm>
                <a:off x="2914877" y="4222062"/>
                <a:ext cx="8418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NEXON Lv1 Gothic" pitchFamily="2" charset="-127"/>
                    <a:ea typeface="NEXON Lv1 Gothic" pitchFamily="2" charset="-127"/>
                  </a:rPr>
                  <a:t>NFT?</a:t>
                </a:r>
                <a:endParaRPr lang="ko-KR" altLang="en-US" sz="2000" dirty="0">
                  <a:latin typeface="NEXON Lv1 Gothic" pitchFamily="2" charset="-127"/>
                  <a:ea typeface="NEXON Lv1 Gothic" pitchFamily="2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E9CF39-86A2-7AD8-2C1E-DF5CF1F2B905}"/>
                </a:ext>
              </a:extLst>
            </p:cNvPr>
            <p:cNvSpPr txBox="1"/>
            <p:nvPr/>
          </p:nvSpPr>
          <p:spPr>
            <a:xfrm>
              <a:off x="2914877" y="4646020"/>
              <a:ext cx="28552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NEXON Lv1 Gothic" pitchFamily="2" charset="-127"/>
                  <a:ea typeface="NEXON Lv1 Gothic" pitchFamily="2" charset="-127"/>
                </a:rPr>
                <a:t>이미지 복사 붙여 넣기와</a:t>
              </a:r>
              <a:endParaRPr lang="en-US" altLang="ko-KR" sz="2000" dirty="0" smtClean="0">
                <a:latin typeface="NEXON Lv1 Gothic" pitchFamily="2" charset="-127"/>
                <a:ea typeface="NEXON Lv1 Gothic" pitchFamily="2" charset="-127"/>
              </a:endParaRPr>
            </a:p>
            <a:p>
              <a:r>
                <a:rPr lang="ko-KR" altLang="en-US" sz="2000" dirty="0" smtClean="0">
                  <a:latin typeface="NEXON Lv1 Gothic" pitchFamily="2" charset="-127"/>
                  <a:ea typeface="NEXON Lv1 Gothic" pitchFamily="2" charset="-127"/>
                </a:rPr>
                <a:t>뭐가 다르지</a:t>
              </a:r>
              <a:r>
                <a:rPr lang="en-US" altLang="ko-KR" sz="2000" dirty="0" smtClean="0">
                  <a:latin typeface="NEXON Lv1 Gothic" pitchFamily="2" charset="-127"/>
                  <a:ea typeface="NEXON Lv1 Gothic" pitchFamily="2" charset="-127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E9CF39-86A2-7AD8-2C1E-DF5CF1F2B905}"/>
                </a:ext>
              </a:extLst>
            </p:cNvPr>
            <p:cNvSpPr txBox="1"/>
            <p:nvPr/>
          </p:nvSpPr>
          <p:spPr>
            <a:xfrm>
              <a:off x="2914877" y="5090059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dirty="0">
                <a:latin typeface="NEXON Lv1 Gothic" pitchFamily="2" charset="-127"/>
                <a:ea typeface="NEXON Lv1 Gothic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9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8422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기획 의도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-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 그러면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NFT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의 의미는 어디서 찾을까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?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65516" y="2037537"/>
            <a:ext cx="9623341" cy="3356882"/>
            <a:chOff x="1165516" y="2037537"/>
            <a:chExt cx="9623341" cy="3356882"/>
          </a:xfrm>
        </p:grpSpPr>
        <p:pic>
          <p:nvPicPr>
            <p:cNvPr id="1026" name="Picture 2" descr="currency value down 3d icon model cartoon style. render illustration  8480157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516" y="2037537"/>
              <a:ext cx="3356882" cy="335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4522398" y="3115813"/>
              <a:ext cx="6266459" cy="1200329"/>
              <a:chOff x="4522398" y="3115813"/>
              <a:chExt cx="6266459" cy="12003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0CB7D50-495E-050D-9D77-A47831E1B7C6}"/>
                  </a:ext>
                </a:extLst>
              </p:cNvPr>
              <p:cNvSpPr/>
              <p:nvPr/>
            </p:nvSpPr>
            <p:spPr>
              <a:xfrm>
                <a:off x="6046753" y="3511123"/>
                <a:ext cx="2409542" cy="13657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C6C3-A440-6C00-1E90-30F7942C1CC9}"/>
                  </a:ext>
                </a:extLst>
              </p:cNvPr>
              <p:cNvSpPr txBox="1"/>
              <p:nvPr/>
            </p:nvSpPr>
            <p:spPr>
              <a:xfrm>
                <a:off x="4522398" y="3115813"/>
                <a:ext cx="626645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실추된 </a:t>
                </a:r>
                <a:r>
                  <a:rPr lang="en-US" altLang="ko-KR" sz="3600" b="1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NFT</a:t>
                </a:r>
                <a:r>
                  <a:rPr lang="ko-KR" altLang="en-US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의 매력</a:t>
                </a:r>
                <a:r>
                  <a:rPr lang="en-US" altLang="ko-KR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,</a:t>
                </a:r>
              </a:p>
              <a:p>
                <a:r>
                  <a:rPr lang="ko-KR" altLang="en-US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우리가 다시 되찾을 수 없을까</a:t>
                </a:r>
                <a:r>
                  <a:rPr lang="en-US" altLang="ko-KR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?</a:t>
                </a:r>
                <a:endParaRPr lang="ko-KR" altLang="en-US" sz="3600" dirty="0">
                  <a:latin typeface="NEXON Lv1 Gothic" panose="00000500000000000000" pitchFamily="2" charset="-127"/>
                  <a:ea typeface="NEXON Lv1 Gothic" panose="000005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048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8422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기획 의도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-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 그러면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NFT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의 의미는 어디서 찾을까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?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pic>
        <p:nvPicPr>
          <p:cNvPr id="2050" name="Picture 2" descr="혈마님 짤 감사 ㅋㅋ 이거 개기엽네 ㅋ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2939143"/>
            <a:ext cx="26860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168308" y="1327373"/>
            <a:ext cx="4074124" cy="2879809"/>
            <a:chOff x="3168308" y="1327373"/>
            <a:chExt cx="4074124" cy="287980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9000F81-A7A5-4E2D-C9F2-AB9ED0E26CD7}"/>
                </a:ext>
              </a:extLst>
            </p:cNvPr>
            <p:cNvGrpSpPr/>
            <p:nvPr/>
          </p:nvGrpSpPr>
          <p:grpSpPr>
            <a:xfrm>
              <a:off x="3168308" y="1327373"/>
              <a:ext cx="4074124" cy="2879809"/>
              <a:chOff x="6686208" y="1174973"/>
              <a:chExt cx="4074124" cy="2879809"/>
            </a:xfrm>
          </p:grpSpPr>
          <p:sp>
            <p:nvSpPr>
              <p:cNvPr id="9" name="구름 모양 설명선[C] 4">
                <a:extLst>
                  <a:ext uri="{FF2B5EF4-FFF2-40B4-BE49-F238E27FC236}">
                    <a16:creationId xmlns:a16="http://schemas.microsoft.com/office/drawing/2014/main" id="{55BF6127-CC90-9A86-0E61-83844297664A}"/>
                  </a:ext>
                </a:extLst>
              </p:cNvPr>
              <p:cNvSpPr/>
              <p:nvPr/>
            </p:nvSpPr>
            <p:spPr>
              <a:xfrm rot="20520581" flipH="1">
                <a:off x="6686208" y="1174973"/>
                <a:ext cx="4074124" cy="2879809"/>
              </a:xfrm>
              <a:custGeom>
                <a:avLst/>
                <a:gdLst>
                  <a:gd name="connsiteX0" fmla="*/ 367802 w 4074124"/>
                  <a:gd name="connsiteY0" fmla="*/ 957936 h 2879809"/>
                  <a:gd name="connsiteX1" fmla="*/ 530296 w 4074124"/>
                  <a:gd name="connsiteY1" fmla="*/ 460436 h 2879809"/>
                  <a:gd name="connsiteX2" fmla="*/ 1320789 w 4074124"/>
                  <a:gd name="connsiteY2" fmla="*/ 346777 h 2879809"/>
                  <a:gd name="connsiteX3" fmla="*/ 2117790 w 4074124"/>
                  <a:gd name="connsiteY3" fmla="*/ 228784 h 2879809"/>
                  <a:gd name="connsiteX4" fmla="*/ 2428347 w 4074124"/>
                  <a:gd name="connsiteY4" fmla="*/ 13332 h 2879809"/>
                  <a:gd name="connsiteX5" fmla="*/ 2813503 w 4074124"/>
                  <a:gd name="connsiteY5" fmla="*/ 165389 h 2879809"/>
                  <a:gd name="connsiteX6" fmla="*/ 3344459 w 4074124"/>
                  <a:gd name="connsiteY6" fmla="*/ 45996 h 2879809"/>
                  <a:gd name="connsiteX7" fmla="*/ 3613710 w 4074124"/>
                  <a:gd name="connsiteY7" fmla="*/ 371708 h 2879809"/>
                  <a:gd name="connsiteX8" fmla="*/ 3959256 w 4074124"/>
                  <a:gd name="connsiteY8" fmla="*/ 687821 h 2879809"/>
                  <a:gd name="connsiteX9" fmla="*/ 3943789 w 4074124"/>
                  <a:gd name="connsiteY9" fmla="*/ 1030598 h 2879809"/>
                  <a:gd name="connsiteX10" fmla="*/ 4056771 w 4074124"/>
                  <a:gd name="connsiteY10" fmla="*/ 1554696 h 2879809"/>
                  <a:gd name="connsiteX11" fmla="*/ 3527512 w 4074124"/>
                  <a:gd name="connsiteY11" fmla="*/ 2013466 h 2879809"/>
                  <a:gd name="connsiteX12" fmla="*/ 3338046 w 4074124"/>
                  <a:gd name="connsiteY12" fmla="*/ 2406573 h 2879809"/>
                  <a:gd name="connsiteX13" fmla="*/ 2692977 w 4074124"/>
                  <a:gd name="connsiteY13" fmla="*/ 2454170 h 2879809"/>
                  <a:gd name="connsiteX14" fmla="*/ 2231997 w 4074124"/>
                  <a:gd name="connsiteY14" fmla="*/ 2873542 h 2879809"/>
                  <a:gd name="connsiteX15" fmla="*/ 1554202 w 4074124"/>
                  <a:gd name="connsiteY15" fmla="*/ 2617559 h 2879809"/>
                  <a:gd name="connsiteX16" fmla="*/ 547366 w 4074124"/>
                  <a:gd name="connsiteY16" fmla="*/ 2364643 h 2879809"/>
                  <a:gd name="connsiteX17" fmla="*/ 104682 w 4074124"/>
                  <a:gd name="connsiteY17" fmla="*/ 2083195 h 2879809"/>
                  <a:gd name="connsiteX18" fmla="*/ 199273 w 4074124"/>
                  <a:gd name="connsiteY18" fmla="*/ 1703287 h 2879809"/>
                  <a:gd name="connsiteX19" fmla="*/ -472 w 4074124"/>
                  <a:gd name="connsiteY19" fmla="*/ 1313512 h 2879809"/>
                  <a:gd name="connsiteX20" fmla="*/ 364313 w 4074124"/>
                  <a:gd name="connsiteY20" fmla="*/ 967069 h 2879809"/>
                  <a:gd name="connsiteX21" fmla="*/ 367802 w 4074124"/>
                  <a:gd name="connsiteY21" fmla="*/ 957936 h 2879809"/>
                  <a:gd name="connsiteX0" fmla="*/ 1268294 w 4074124"/>
                  <a:gd name="connsiteY0" fmla="*/ 3239785 h 2879809"/>
                  <a:gd name="connsiteX1" fmla="*/ 1188299 w 4074124"/>
                  <a:gd name="connsiteY1" fmla="*/ 3319780 h 2879809"/>
                  <a:gd name="connsiteX2" fmla="*/ 1108304 w 4074124"/>
                  <a:gd name="connsiteY2" fmla="*/ 3239785 h 2879809"/>
                  <a:gd name="connsiteX3" fmla="*/ 1188299 w 4074124"/>
                  <a:gd name="connsiteY3" fmla="*/ 3159790 h 2879809"/>
                  <a:gd name="connsiteX4" fmla="*/ 1268294 w 4074124"/>
                  <a:gd name="connsiteY4" fmla="*/ 3239785 h 2879809"/>
                  <a:gd name="connsiteX0" fmla="*/ 1393742 w 4074124"/>
                  <a:gd name="connsiteY0" fmla="*/ 3143399 h 2879809"/>
                  <a:gd name="connsiteX1" fmla="*/ 1233753 w 4074124"/>
                  <a:gd name="connsiteY1" fmla="*/ 3303388 h 2879809"/>
                  <a:gd name="connsiteX2" fmla="*/ 1073764 w 4074124"/>
                  <a:gd name="connsiteY2" fmla="*/ 3143399 h 2879809"/>
                  <a:gd name="connsiteX3" fmla="*/ 1233753 w 4074124"/>
                  <a:gd name="connsiteY3" fmla="*/ 2983410 h 2879809"/>
                  <a:gd name="connsiteX4" fmla="*/ 1393742 w 4074124"/>
                  <a:gd name="connsiteY4" fmla="*/ 3143399 h 2879809"/>
                  <a:gd name="connsiteX0" fmla="*/ 1587427 w 4074124"/>
                  <a:gd name="connsiteY0" fmla="*/ 2902306 h 2879809"/>
                  <a:gd name="connsiteX1" fmla="*/ 1347443 w 4074124"/>
                  <a:gd name="connsiteY1" fmla="*/ 3142290 h 2879809"/>
                  <a:gd name="connsiteX2" fmla="*/ 1107459 w 4074124"/>
                  <a:gd name="connsiteY2" fmla="*/ 2902306 h 2879809"/>
                  <a:gd name="connsiteX3" fmla="*/ 1347443 w 4074124"/>
                  <a:gd name="connsiteY3" fmla="*/ 2662322 h 2879809"/>
                  <a:gd name="connsiteX4" fmla="*/ 1587427 w 4074124"/>
                  <a:gd name="connsiteY4" fmla="*/ 2902306 h 2879809"/>
                  <a:gd name="connsiteX0" fmla="*/ 442589 w 4074124"/>
                  <a:gd name="connsiteY0" fmla="*/ 1745017 h 2879809"/>
                  <a:gd name="connsiteX1" fmla="*/ 203706 w 4074124"/>
                  <a:gd name="connsiteY1" fmla="*/ 1691887 h 2879809"/>
                  <a:gd name="connsiteX2" fmla="*/ 653368 w 4074124"/>
                  <a:gd name="connsiteY2" fmla="*/ 2326445 h 2879809"/>
                  <a:gd name="connsiteX3" fmla="*/ 548875 w 4074124"/>
                  <a:gd name="connsiteY3" fmla="*/ 2351844 h 2879809"/>
                  <a:gd name="connsiteX4" fmla="*/ 1554014 w 4074124"/>
                  <a:gd name="connsiteY4" fmla="*/ 2605827 h 2879809"/>
                  <a:gd name="connsiteX5" fmla="*/ 1491016 w 4074124"/>
                  <a:gd name="connsiteY5" fmla="*/ 2489834 h 2879809"/>
                  <a:gd name="connsiteX6" fmla="*/ 2718628 w 4074124"/>
                  <a:gd name="connsiteY6" fmla="*/ 2316579 h 2879809"/>
                  <a:gd name="connsiteX7" fmla="*/ 2693448 w 4074124"/>
                  <a:gd name="connsiteY7" fmla="*/ 2443837 h 2879809"/>
                  <a:gd name="connsiteX8" fmla="*/ 3218652 w 4074124"/>
                  <a:gd name="connsiteY8" fmla="*/ 1530165 h 2879809"/>
                  <a:gd name="connsiteX9" fmla="*/ 3525248 w 4074124"/>
                  <a:gd name="connsiteY9" fmla="*/ 2005866 h 2879809"/>
                  <a:gd name="connsiteX10" fmla="*/ 3941903 w 4074124"/>
                  <a:gd name="connsiteY10" fmla="*/ 1023532 h 2879809"/>
                  <a:gd name="connsiteX11" fmla="*/ 3805344 w 4074124"/>
                  <a:gd name="connsiteY11" fmla="*/ 1201920 h 2879809"/>
                  <a:gd name="connsiteX12" fmla="*/ 3614276 w 4074124"/>
                  <a:gd name="connsiteY12" fmla="*/ 361709 h 2879809"/>
                  <a:gd name="connsiteX13" fmla="*/ 3621443 w 4074124"/>
                  <a:gd name="connsiteY13" fmla="*/ 445970 h 2879809"/>
                  <a:gd name="connsiteX14" fmla="*/ 2742300 w 4074124"/>
                  <a:gd name="connsiteY14" fmla="*/ 263449 h 2879809"/>
                  <a:gd name="connsiteX15" fmla="*/ 2812277 w 4074124"/>
                  <a:gd name="connsiteY15" fmla="*/ 155989 h 2879809"/>
                  <a:gd name="connsiteX16" fmla="*/ 2088082 w 4074124"/>
                  <a:gd name="connsiteY16" fmla="*/ 314645 h 2879809"/>
                  <a:gd name="connsiteX17" fmla="*/ 2121939 w 4074124"/>
                  <a:gd name="connsiteY17" fmla="*/ 221985 h 2879809"/>
                  <a:gd name="connsiteX18" fmla="*/ 1320317 w 4074124"/>
                  <a:gd name="connsiteY18" fmla="*/ 346110 h 2879809"/>
                  <a:gd name="connsiteX19" fmla="*/ 1442918 w 4074124"/>
                  <a:gd name="connsiteY19" fmla="*/ 435971 h 2879809"/>
                  <a:gd name="connsiteX20" fmla="*/ 389210 w 4074124"/>
                  <a:gd name="connsiteY20" fmla="*/ 1052530 h 2879809"/>
                  <a:gd name="connsiteX21" fmla="*/ 367802 w 4074124"/>
                  <a:gd name="connsiteY21" fmla="*/ 957936 h 287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074124" h="2879809" extrusionOk="0">
                    <a:moveTo>
                      <a:pt x="367802" y="957936"/>
                    </a:moveTo>
                    <a:cubicBezTo>
                      <a:pt x="320368" y="763587"/>
                      <a:pt x="391263" y="598666"/>
                      <a:pt x="530296" y="460436"/>
                    </a:cubicBezTo>
                    <a:cubicBezTo>
                      <a:pt x="740246" y="249856"/>
                      <a:pt x="1019127" y="202491"/>
                      <a:pt x="1320789" y="346777"/>
                    </a:cubicBezTo>
                    <a:cubicBezTo>
                      <a:pt x="1454032" y="84555"/>
                      <a:pt x="1862999" y="84696"/>
                      <a:pt x="2117790" y="228784"/>
                    </a:cubicBezTo>
                    <a:cubicBezTo>
                      <a:pt x="2159343" y="101853"/>
                      <a:pt x="2307904" y="38080"/>
                      <a:pt x="2428347" y="13332"/>
                    </a:cubicBezTo>
                    <a:cubicBezTo>
                      <a:pt x="2588775" y="-5266"/>
                      <a:pt x="2737595" y="21612"/>
                      <a:pt x="2813503" y="165389"/>
                    </a:cubicBezTo>
                    <a:cubicBezTo>
                      <a:pt x="2921342" y="14353"/>
                      <a:pt x="3119159" y="7246"/>
                      <a:pt x="3344459" y="45996"/>
                    </a:cubicBezTo>
                    <a:cubicBezTo>
                      <a:pt x="3480862" y="60641"/>
                      <a:pt x="3582181" y="232721"/>
                      <a:pt x="3613710" y="371708"/>
                    </a:cubicBezTo>
                    <a:cubicBezTo>
                      <a:pt x="3800225" y="427689"/>
                      <a:pt x="3942220" y="541766"/>
                      <a:pt x="3959256" y="687821"/>
                    </a:cubicBezTo>
                    <a:cubicBezTo>
                      <a:pt x="3970742" y="795730"/>
                      <a:pt x="4004749" y="932293"/>
                      <a:pt x="3943789" y="1030598"/>
                    </a:cubicBezTo>
                    <a:cubicBezTo>
                      <a:pt x="4069057" y="1188967"/>
                      <a:pt x="4109275" y="1424075"/>
                      <a:pt x="4056771" y="1554696"/>
                    </a:cubicBezTo>
                    <a:cubicBezTo>
                      <a:pt x="4033446" y="1858215"/>
                      <a:pt x="3808663" y="2007846"/>
                      <a:pt x="3527512" y="2013466"/>
                    </a:cubicBezTo>
                    <a:cubicBezTo>
                      <a:pt x="3553387" y="2140861"/>
                      <a:pt x="3465334" y="2269456"/>
                      <a:pt x="3338046" y="2406573"/>
                    </a:cubicBezTo>
                    <a:cubicBezTo>
                      <a:pt x="3136383" y="2559894"/>
                      <a:pt x="2873237" y="2560301"/>
                      <a:pt x="2692977" y="2454170"/>
                    </a:cubicBezTo>
                    <a:cubicBezTo>
                      <a:pt x="2619079" y="2662430"/>
                      <a:pt x="2438193" y="2794688"/>
                      <a:pt x="2231997" y="2873542"/>
                    </a:cubicBezTo>
                    <a:cubicBezTo>
                      <a:pt x="1978127" y="2861918"/>
                      <a:pt x="1695385" y="2835419"/>
                      <a:pt x="1554202" y="2617559"/>
                    </a:cubicBezTo>
                    <a:cubicBezTo>
                      <a:pt x="1151288" y="2915637"/>
                      <a:pt x="763301" y="2716068"/>
                      <a:pt x="547366" y="2364643"/>
                    </a:cubicBezTo>
                    <a:cubicBezTo>
                      <a:pt x="345663" y="2442621"/>
                      <a:pt x="200753" y="2244414"/>
                      <a:pt x="104682" y="2083195"/>
                    </a:cubicBezTo>
                    <a:cubicBezTo>
                      <a:pt x="51801" y="1968826"/>
                      <a:pt x="83534" y="1805889"/>
                      <a:pt x="199273" y="1703287"/>
                    </a:cubicBezTo>
                    <a:cubicBezTo>
                      <a:pt x="66699" y="1639973"/>
                      <a:pt x="-48411" y="1485305"/>
                      <a:pt x="-472" y="1313512"/>
                    </a:cubicBezTo>
                    <a:cubicBezTo>
                      <a:pt x="28110" y="1098002"/>
                      <a:pt x="150274" y="984658"/>
                      <a:pt x="364313" y="967069"/>
                    </a:cubicBezTo>
                    <a:cubicBezTo>
                      <a:pt x="365933" y="964422"/>
                      <a:pt x="366599" y="961219"/>
                      <a:pt x="367802" y="957936"/>
                    </a:cubicBezTo>
                    <a:close/>
                  </a:path>
                  <a:path w="4074124" h="2879809" extrusionOk="0">
                    <a:moveTo>
                      <a:pt x="1268294" y="3239785"/>
                    </a:moveTo>
                    <a:cubicBezTo>
                      <a:pt x="1267170" y="3286222"/>
                      <a:pt x="1225774" y="3310884"/>
                      <a:pt x="1188299" y="3319780"/>
                    </a:cubicBezTo>
                    <a:cubicBezTo>
                      <a:pt x="1145469" y="3320203"/>
                      <a:pt x="1108159" y="3280953"/>
                      <a:pt x="1108304" y="3239785"/>
                    </a:cubicBezTo>
                    <a:cubicBezTo>
                      <a:pt x="1112282" y="3198111"/>
                      <a:pt x="1139465" y="3160811"/>
                      <a:pt x="1188299" y="3159790"/>
                    </a:cubicBezTo>
                    <a:cubicBezTo>
                      <a:pt x="1229112" y="3170288"/>
                      <a:pt x="1267207" y="3192180"/>
                      <a:pt x="1268294" y="3239785"/>
                    </a:cubicBezTo>
                    <a:close/>
                  </a:path>
                  <a:path w="4074124" h="2879809" extrusionOk="0">
                    <a:moveTo>
                      <a:pt x="1393742" y="3143399"/>
                    </a:moveTo>
                    <a:cubicBezTo>
                      <a:pt x="1400467" y="3226707"/>
                      <a:pt x="1328076" y="3293033"/>
                      <a:pt x="1233753" y="3303388"/>
                    </a:cubicBezTo>
                    <a:cubicBezTo>
                      <a:pt x="1122874" y="3294755"/>
                      <a:pt x="1092538" y="3213297"/>
                      <a:pt x="1073764" y="3143399"/>
                    </a:cubicBezTo>
                    <a:cubicBezTo>
                      <a:pt x="1051555" y="3067493"/>
                      <a:pt x="1150562" y="2997413"/>
                      <a:pt x="1233753" y="2983410"/>
                    </a:cubicBezTo>
                    <a:cubicBezTo>
                      <a:pt x="1338173" y="2980223"/>
                      <a:pt x="1387063" y="3080034"/>
                      <a:pt x="1393742" y="3143399"/>
                    </a:cubicBezTo>
                    <a:close/>
                  </a:path>
                  <a:path w="4074124" h="2879809" extrusionOk="0">
                    <a:moveTo>
                      <a:pt x="1587427" y="2902306"/>
                    </a:moveTo>
                    <a:cubicBezTo>
                      <a:pt x="1607133" y="3040498"/>
                      <a:pt x="1477991" y="3135795"/>
                      <a:pt x="1347443" y="3142290"/>
                    </a:cubicBezTo>
                    <a:cubicBezTo>
                      <a:pt x="1236660" y="3142982"/>
                      <a:pt x="1129047" y="3057215"/>
                      <a:pt x="1107459" y="2902306"/>
                    </a:cubicBezTo>
                    <a:cubicBezTo>
                      <a:pt x="1127488" y="2788945"/>
                      <a:pt x="1218973" y="2672269"/>
                      <a:pt x="1347443" y="2662322"/>
                    </a:cubicBezTo>
                    <a:cubicBezTo>
                      <a:pt x="1483687" y="2665986"/>
                      <a:pt x="1570899" y="2747664"/>
                      <a:pt x="1587427" y="2902306"/>
                    </a:cubicBezTo>
                    <a:close/>
                  </a:path>
                  <a:path w="4074124" h="2879809" fill="none" extrusionOk="0">
                    <a:moveTo>
                      <a:pt x="442589" y="1745017"/>
                    </a:moveTo>
                    <a:cubicBezTo>
                      <a:pt x="357908" y="1752586"/>
                      <a:pt x="278003" y="1733234"/>
                      <a:pt x="203706" y="1691887"/>
                    </a:cubicBezTo>
                    <a:moveTo>
                      <a:pt x="653368" y="2326445"/>
                    </a:moveTo>
                    <a:cubicBezTo>
                      <a:pt x="626625" y="2332118"/>
                      <a:pt x="583188" y="2345121"/>
                      <a:pt x="548875" y="2351844"/>
                    </a:cubicBezTo>
                    <a:moveTo>
                      <a:pt x="1554014" y="2605827"/>
                    </a:moveTo>
                    <a:cubicBezTo>
                      <a:pt x="1521498" y="2572838"/>
                      <a:pt x="1508239" y="2538527"/>
                      <a:pt x="1491016" y="2489834"/>
                    </a:cubicBezTo>
                    <a:moveTo>
                      <a:pt x="2718628" y="2316579"/>
                    </a:moveTo>
                    <a:cubicBezTo>
                      <a:pt x="2707032" y="2350651"/>
                      <a:pt x="2707560" y="2401186"/>
                      <a:pt x="2693448" y="2443837"/>
                    </a:cubicBezTo>
                    <a:moveTo>
                      <a:pt x="3218652" y="1530165"/>
                    </a:moveTo>
                    <a:cubicBezTo>
                      <a:pt x="3435831" y="1653344"/>
                      <a:pt x="3532956" y="1804777"/>
                      <a:pt x="3525248" y="2005866"/>
                    </a:cubicBezTo>
                    <a:moveTo>
                      <a:pt x="3941903" y="1023532"/>
                    </a:moveTo>
                    <a:cubicBezTo>
                      <a:pt x="3891536" y="1099541"/>
                      <a:pt x="3863918" y="1130987"/>
                      <a:pt x="3805344" y="1201920"/>
                    </a:cubicBezTo>
                    <a:moveTo>
                      <a:pt x="3614276" y="361709"/>
                    </a:moveTo>
                    <a:cubicBezTo>
                      <a:pt x="3619745" y="386661"/>
                      <a:pt x="3622823" y="415020"/>
                      <a:pt x="3621443" y="445970"/>
                    </a:cubicBezTo>
                    <a:moveTo>
                      <a:pt x="2742300" y="263449"/>
                    </a:moveTo>
                    <a:cubicBezTo>
                      <a:pt x="2751945" y="225224"/>
                      <a:pt x="2788996" y="179997"/>
                      <a:pt x="2812277" y="155989"/>
                    </a:cubicBezTo>
                    <a:moveTo>
                      <a:pt x="2088082" y="314645"/>
                    </a:moveTo>
                    <a:cubicBezTo>
                      <a:pt x="2098952" y="279675"/>
                      <a:pt x="2114379" y="250791"/>
                      <a:pt x="2121939" y="221985"/>
                    </a:cubicBezTo>
                    <a:moveTo>
                      <a:pt x="1320317" y="346110"/>
                    </a:moveTo>
                    <a:cubicBezTo>
                      <a:pt x="1367835" y="359547"/>
                      <a:pt x="1409220" y="389091"/>
                      <a:pt x="1442918" y="435971"/>
                    </a:cubicBezTo>
                    <a:moveTo>
                      <a:pt x="389210" y="1052530"/>
                    </a:moveTo>
                    <a:cubicBezTo>
                      <a:pt x="378589" y="1026109"/>
                      <a:pt x="368645" y="986053"/>
                      <a:pt x="367802" y="957936"/>
                    </a:cubicBezTo>
                  </a:path>
                </a:pathLst>
              </a:custGeom>
              <a:noFill/>
              <a:ln w="63500" cmpd="sng">
                <a:solidFill>
                  <a:schemeClr val="accent1">
                    <a:lumMod val="60000"/>
                    <a:lumOff val="4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xmlns="" sd="1219033472">
                      <a:prstGeom prst="cloudCallou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928A56-2515-EC26-FE8A-D06D46C17FF6}"/>
                  </a:ext>
                </a:extLst>
              </p:cNvPr>
              <p:cNvSpPr txBox="1"/>
              <p:nvPr/>
            </p:nvSpPr>
            <p:spPr>
              <a:xfrm>
                <a:off x="7528119" y="1918206"/>
                <a:ext cx="21916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b="1" dirty="0" smtClean="0">
                    <a:latin typeface="NEXON Lv1 Gothic" pitchFamily="2" charset="-127"/>
                    <a:ea typeface="NEXON Lv1 Gothic" pitchFamily="2" charset="-127"/>
                  </a:rPr>
                  <a:t>게임 아이템</a:t>
                </a:r>
                <a:r>
                  <a:rPr lang="en-US" altLang="ko-KR" sz="3000" b="1" dirty="0" smtClean="0">
                    <a:latin typeface="NEXON Lv1 Gothic" pitchFamily="2" charset="-127"/>
                    <a:ea typeface="NEXON Lv1 Gothic" pitchFamily="2" charset="-127"/>
                  </a:rPr>
                  <a:t>!</a:t>
                </a:r>
                <a:endParaRPr lang="en-US" altLang="ko-KR" sz="3000" b="1" dirty="0">
                  <a:latin typeface="NEXON Lv1 Gothic" pitchFamily="2" charset="-127"/>
                  <a:ea typeface="NEXON Lv1 Gothic" pitchFamily="2" charset="-127"/>
                </a:endParaRPr>
              </a:p>
            </p:txBody>
          </p:sp>
        </p:grpSp>
        <p:pic>
          <p:nvPicPr>
            <p:cNvPr id="2052" name="Picture 4" descr="Game Item PNGs for Free Downloa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70" y="2655117"/>
              <a:ext cx="913768" cy="913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iamond 3d rendering icon illustration 28241019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92210">
              <a:off x="4187905" y="2626615"/>
              <a:ext cx="978611" cy="978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420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8D6BA-2CE4-AD66-F281-C063A79B4879}"/>
              </a:ext>
            </a:extLst>
          </p:cNvPr>
          <p:cNvSpPr/>
          <p:nvPr/>
        </p:nvSpPr>
        <p:spPr>
          <a:xfrm>
            <a:off x="267153" y="835213"/>
            <a:ext cx="11657693" cy="5761530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9BFF-C192-6E7B-40EF-A35FB9A421F5}"/>
              </a:ext>
            </a:extLst>
          </p:cNvPr>
          <p:cNvSpPr txBox="1"/>
          <p:nvPr/>
        </p:nvSpPr>
        <p:spPr>
          <a:xfrm>
            <a:off x="311149" y="281215"/>
            <a:ext cx="8433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기획 의도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–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 그러면 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NFT</a:t>
            </a:r>
            <a:r>
              <a:rPr lang="ko-KR" altLang="en-US" sz="3000" b="1" dirty="0">
                <a:latin typeface="NEXON Lv1 Gothic Bold" pitchFamily="2" charset="-127"/>
                <a:ea typeface="NEXON Lv1 Gothic Bold" pitchFamily="2" charset="-127"/>
              </a:rPr>
              <a:t>의 의미는 어디서 찾을까</a:t>
            </a:r>
            <a:r>
              <a:rPr lang="en-US" altLang="ko-KR" sz="3000" b="1" dirty="0">
                <a:latin typeface="NEXON Lv1 Gothic Bold" pitchFamily="2" charset="-127"/>
                <a:ea typeface="NEXON Lv1 Gothic Bold" pitchFamily="2" charset="-127"/>
              </a:rPr>
              <a:t>?</a:t>
            </a:r>
            <a:endParaRPr lang="ko-KR" altLang="en-US" sz="3000" b="1" dirty="0">
              <a:latin typeface="NEXON Lv1 Gothic Bold" pitchFamily="2" charset="-127"/>
              <a:ea typeface="NEXON Lv1 Gothic Bold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77374" y="1048181"/>
            <a:ext cx="8721474" cy="4657489"/>
            <a:chOff x="1777374" y="1048181"/>
            <a:chExt cx="8721474" cy="4657489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940AB22F-DF60-BC3B-B400-5F159D32D81A}"/>
                </a:ext>
              </a:extLst>
            </p:cNvPr>
            <p:cNvSpPr/>
            <p:nvPr/>
          </p:nvSpPr>
          <p:spPr>
            <a:xfrm>
              <a:off x="2068755" y="3309997"/>
              <a:ext cx="2403835" cy="2092751"/>
            </a:xfrm>
            <a:prstGeom prst="roundRect">
              <a:avLst>
                <a:gd name="adj" fmla="val 10361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F5AA8ABC-D190-159D-826C-4D51B2226545}"/>
                </a:ext>
              </a:extLst>
            </p:cNvPr>
            <p:cNvSpPr/>
            <p:nvPr/>
          </p:nvSpPr>
          <p:spPr>
            <a:xfrm>
              <a:off x="4873738" y="3328850"/>
              <a:ext cx="2403835" cy="2092751"/>
            </a:xfrm>
            <a:prstGeom prst="roundRect">
              <a:avLst>
                <a:gd name="adj" fmla="val 11712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A89AFBF4-8D30-3A30-8539-836DB223DF69}"/>
                </a:ext>
              </a:extLst>
            </p:cNvPr>
            <p:cNvSpPr/>
            <p:nvPr/>
          </p:nvSpPr>
          <p:spPr>
            <a:xfrm>
              <a:off x="7678721" y="3309996"/>
              <a:ext cx="2403835" cy="2092751"/>
            </a:xfrm>
            <a:prstGeom prst="roundRect">
              <a:avLst>
                <a:gd name="adj" fmla="val 10811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4C8075-3B59-955F-083B-83648CDDAEB1}"/>
                </a:ext>
              </a:extLst>
            </p:cNvPr>
            <p:cNvSpPr txBox="1"/>
            <p:nvPr/>
          </p:nvSpPr>
          <p:spPr>
            <a:xfrm>
              <a:off x="2634852" y="5421601"/>
              <a:ext cx="19239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NEXON Lv1 Gothic" pitchFamily="2" charset="-127"/>
                  <a:ea typeface="NEXON Lv1 Gothic" pitchFamily="2" charset="-127"/>
                </a:rPr>
                <a:t>리니지의 </a:t>
              </a:r>
              <a:r>
                <a:rPr lang="ko-KR" altLang="en-US" sz="1200" dirty="0" err="1">
                  <a:latin typeface="NEXON Lv1 Gothic" pitchFamily="2" charset="-127"/>
                  <a:ea typeface="NEXON Lv1 Gothic" pitchFamily="2" charset="-127"/>
                </a:rPr>
                <a:t>진명황의</a:t>
              </a:r>
              <a:r>
                <a:rPr lang="ko-KR" altLang="en-US" sz="1200" dirty="0">
                  <a:latin typeface="NEXON Lv1 Gothic" pitchFamily="2" charset="-127"/>
                  <a:ea typeface="NEXON Lv1 Gothic" pitchFamily="2" charset="-127"/>
                </a:rPr>
                <a:t> </a:t>
              </a:r>
              <a:r>
                <a:rPr lang="ko-KR" altLang="en-US" sz="1200" dirty="0" err="1">
                  <a:latin typeface="NEXON Lv1 Gothic" pitchFamily="2" charset="-127"/>
                  <a:ea typeface="NEXON Lv1 Gothic" pitchFamily="2" charset="-127"/>
                </a:rPr>
                <a:t>집행검</a:t>
              </a:r>
              <a:endParaRPr lang="ko-KR" altLang="en-US" sz="1200" dirty="0">
                <a:latin typeface="NEXON Lv1 Gothic" pitchFamily="2" charset="-127"/>
                <a:ea typeface="NEXON Lv1 Gothic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9A9E47-B49A-C07A-5F34-BE01ACB010C6}"/>
                </a:ext>
              </a:extLst>
            </p:cNvPr>
            <p:cNvSpPr txBox="1"/>
            <p:nvPr/>
          </p:nvSpPr>
          <p:spPr>
            <a:xfrm>
              <a:off x="5826535" y="5428671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NEXON Lv1 Gothic" pitchFamily="2" charset="-127"/>
                  <a:ea typeface="NEXON Lv1 Gothic" pitchFamily="2" charset="-127"/>
                </a:rPr>
                <a:t>TFT</a:t>
              </a:r>
              <a:r>
                <a:rPr lang="ko-KR" altLang="en-US" sz="1200" dirty="0">
                  <a:latin typeface="NEXON Lv1 Gothic" pitchFamily="2" charset="-127"/>
                  <a:ea typeface="NEXON Lv1 Gothic" pitchFamily="2" charset="-127"/>
                </a:rPr>
                <a:t>의 꼬마 전설이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994C2C-9177-FBCE-C10C-2DDFFA2404E7}"/>
                </a:ext>
              </a:extLst>
            </p:cNvPr>
            <p:cNvSpPr txBox="1"/>
            <p:nvPr/>
          </p:nvSpPr>
          <p:spPr>
            <a:xfrm>
              <a:off x="7764252" y="5421601"/>
              <a:ext cx="2420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NEXON Lv1 Gothic" pitchFamily="2" charset="-127"/>
                  <a:ea typeface="NEXON Lv1 Gothic" pitchFamily="2" charset="-127"/>
                </a:rPr>
                <a:t>메이플스토리의 몽환의 벨트 </a:t>
              </a:r>
              <a:r>
                <a:rPr lang="en-US" altLang="ko-KR" sz="1200" dirty="0">
                  <a:latin typeface="NEXON Lv1 Gothic" pitchFamily="2" charset="-127"/>
                  <a:ea typeface="NEXON Lv1 Gothic" pitchFamily="2" charset="-127"/>
                </a:rPr>
                <a:t>24</a:t>
              </a:r>
              <a:r>
                <a:rPr lang="ko-KR" altLang="en-US" sz="1200" dirty="0">
                  <a:latin typeface="NEXON Lv1 Gothic" pitchFamily="2" charset="-127"/>
                  <a:ea typeface="NEXON Lv1 Gothic" pitchFamily="2" charset="-127"/>
                </a:rPr>
                <a:t>성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3E88E-7B02-2620-BA56-868ED22776E0}"/>
                </a:ext>
              </a:extLst>
            </p:cNvPr>
            <p:cNvSpPr txBox="1"/>
            <p:nvPr/>
          </p:nvSpPr>
          <p:spPr>
            <a:xfrm>
              <a:off x="2068755" y="2802710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게임 아이템 </a:t>
              </a:r>
              <a:r>
                <a:rPr lang="ko-KR" altLang="en-US" sz="1600" b="1" dirty="0" smtClean="0">
                  <a:latin typeface="NEXON Lv1 Gothic Bold" panose="00000800000000000000" pitchFamily="2" charset="-127"/>
                  <a:ea typeface="NEXON Lv1 Gothic Bold" panose="00000800000000000000" pitchFamily="2" charset="-127"/>
                </a:rPr>
                <a:t>예시</a:t>
              </a:r>
              <a:endParaRPr lang="ko-KR" altLang="en-US" sz="1600" b="1" dirty="0">
                <a:latin typeface="NEXON Lv1 Gothic Bold" panose="00000800000000000000" pitchFamily="2" charset="-127"/>
                <a:ea typeface="NEXON Lv1 Gothic Bold" panose="00000800000000000000" pitchFamily="2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777374" y="1048181"/>
              <a:ext cx="8721474" cy="1093946"/>
              <a:chOff x="1777374" y="1048181"/>
              <a:chExt cx="8721474" cy="10939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31C6C3-A440-6C00-1E90-30F7942C1CC9}"/>
                  </a:ext>
                </a:extLst>
              </p:cNvPr>
              <p:cNvSpPr txBox="1"/>
              <p:nvPr/>
            </p:nvSpPr>
            <p:spPr>
              <a:xfrm>
                <a:off x="2068755" y="1495796"/>
                <a:ext cx="81115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가치를 느끼는 </a:t>
                </a:r>
                <a:r>
                  <a:rPr lang="en-US" altLang="ko-KR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“</a:t>
                </a:r>
                <a:r>
                  <a:rPr lang="ko-KR" altLang="en-US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가상</a:t>
                </a:r>
                <a:r>
                  <a:rPr lang="en-US" altLang="ko-KR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”</a:t>
                </a:r>
                <a:r>
                  <a:rPr lang="ko-KR" altLang="en-US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자산</a:t>
                </a:r>
                <a:r>
                  <a:rPr lang="en-US" altLang="ko-KR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 = </a:t>
                </a:r>
                <a:r>
                  <a:rPr lang="ko-KR" altLang="en-US" sz="3600" dirty="0" smtClean="0">
                    <a:latin typeface="NEXON Lv1 Gothic" panose="00000500000000000000" pitchFamily="2" charset="-127"/>
                    <a:ea typeface="NEXON Lv1 Gothic" panose="00000500000000000000" pitchFamily="2" charset="-127"/>
                  </a:rPr>
                  <a:t>게임 아이템</a:t>
                </a:r>
                <a:endParaRPr lang="ko-KR" altLang="en-US" sz="3600" dirty="0">
                  <a:latin typeface="NEXON Lv1 Gothic" panose="00000500000000000000" pitchFamily="2" charset="-127"/>
                  <a:ea typeface="NEXON Lv1 Gothic" panose="00000500000000000000" pitchFamily="2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F8FDC25-1430-E311-068F-941E671D993B}"/>
                  </a:ext>
                </a:extLst>
              </p:cNvPr>
              <p:cNvGrpSpPr/>
              <p:nvPr/>
            </p:nvGrpSpPr>
            <p:grpSpPr>
              <a:xfrm rot="1235150">
                <a:off x="9861694" y="1215390"/>
                <a:ext cx="637154" cy="354161"/>
                <a:chOff x="10954387" y="1864245"/>
                <a:chExt cx="374627" cy="212869"/>
              </a:xfrm>
            </p:grpSpPr>
            <p:cxnSp>
              <p:nvCxnSpPr>
                <p:cNvPr id="32" name="직선 연결선[R] 22">
                  <a:extLst>
                    <a:ext uri="{FF2B5EF4-FFF2-40B4-BE49-F238E27FC236}">
                      <a16:creationId xmlns:a16="http://schemas.microsoft.com/office/drawing/2014/main" id="{32490F74-22A3-6DC8-C2A7-297C2A253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4387" y="1864245"/>
                  <a:ext cx="35625" cy="16506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[R] 23">
                  <a:extLst>
                    <a:ext uri="{FF2B5EF4-FFF2-40B4-BE49-F238E27FC236}">
                      <a16:creationId xmlns:a16="http://schemas.microsoft.com/office/drawing/2014/main" id="{F80D630B-58A5-AB90-203B-0317F26ED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91011" y="1864245"/>
                  <a:ext cx="37516" cy="1722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[R] 24">
                  <a:extLst>
                    <a:ext uri="{FF2B5EF4-FFF2-40B4-BE49-F238E27FC236}">
                      <a16:creationId xmlns:a16="http://schemas.microsoft.com/office/drawing/2014/main" id="{0086619C-DEEA-C004-D07E-743E7C1EB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79042" y="1981504"/>
                  <a:ext cx="149972" cy="9561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5F8FDC25-1430-E311-068F-941E671D993B}"/>
                  </a:ext>
                </a:extLst>
              </p:cNvPr>
              <p:cNvGrpSpPr/>
              <p:nvPr/>
            </p:nvGrpSpPr>
            <p:grpSpPr>
              <a:xfrm rot="17614585">
                <a:off x="1635878" y="1189677"/>
                <a:ext cx="637154" cy="354161"/>
                <a:chOff x="10954387" y="1864245"/>
                <a:chExt cx="374627" cy="212869"/>
              </a:xfrm>
            </p:grpSpPr>
            <p:cxnSp>
              <p:nvCxnSpPr>
                <p:cNvPr id="36" name="직선 연결선[R] 22">
                  <a:extLst>
                    <a:ext uri="{FF2B5EF4-FFF2-40B4-BE49-F238E27FC236}">
                      <a16:creationId xmlns:a16="http://schemas.microsoft.com/office/drawing/2014/main" id="{32490F74-22A3-6DC8-C2A7-297C2A253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4387" y="1864245"/>
                  <a:ext cx="35625" cy="16506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[R] 23">
                  <a:extLst>
                    <a:ext uri="{FF2B5EF4-FFF2-40B4-BE49-F238E27FC236}">
                      <a16:creationId xmlns:a16="http://schemas.microsoft.com/office/drawing/2014/main" id="{F80D630B-58A5-AB90-203B-0317F26ED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91011" y="1864245"/>
                  <a:ext cx="37516" cy="1722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[R] 24">
                  <a:extLst>
                    <a:ext uri="{FF2B5EF4-FFF2-40B4-BE49-F238E27FC236}">
                      <a16:creationId xmlns:a16="http://schemas.microsoft.com/office/drawing/2014/main" id="{0086619C-DEEA-C004-D07E-743E7C1EB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79042" y="1981504"/>
                  <a:ext cx="149972" cy="9561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4410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3412</TotalTime>
  <Words>516</Words>
  <Application>Microsoft Office PowerPoint</Application>
  <PresentationFormat>와이드스크린</PresentationFormat>
  <Paragraphs>141</Paragraphs>
  <Slides>29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Calibri</vt:lpstr>
      <vt:lpstr>Arial</vt:lpstr>
      <vt:lpstr>NEXON LV1 GOTHIC LIGHT</vt:lpstr>
      <vt:lpstr>LabGrotesque</vt:lpstr>
      <vt:lpstr>NEXON LV1 GOTHIC LIGHT</vt:lpstr>
      <vt:lpstr>NEXON Lv1 Gothic</vt:lpstr>
      <vt:lpstr>NEXON Lv1 Gothic Bold</vt:lpstr>
      <vt:lpstr>Slackey</vt:lpstr>
      <vt:lpstr>넥슨Lv1고딕</vt:lpstr>
      <vt:lpstr>Hakgyoansim Dotbogi 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62</cp:revision>
  <cp:lastPrinted>2024-04-06T03:20:47Z</cp:lastPrinted>
  <dcterms:created xsi:type="dcterms:W3CDTF">2024-04-05T01:35:26Z</dcterms:created>
  <dcterms:modified xsi:type="dcterms:W3CDTF">2024-04-29T11:22:14Z</dcterms:modified>
</cp:coreProperties>
</file>